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</p:sldIdLst>
  <p:sldSz cy="5143500" cx="9144000"/>
  <p:notesSz cx="6858000" cy="9144000"/>
  <p:embeddedFontLst>
    <p:embeddedFont>
      <p:font typeface="Raleway"/>
      <p:regular r:id="rId62"/>
      <p:bold r:id="rId63"/>
      <p:italic r:id="rId64"/>
      <p:boldItalic r:id="rId65"/>
    </p:embeddedFont>
    <p:embeddedFont>
      <p:font typeface="Roboto"/>
      <p:regular r:id="rId66"/>
      <p:bold r:id="rId67"/>
      <p:italic r:id="rId68"/>
      <p:boldItalic r:id="rId69"/>
    </p:embeddedFont>
    <p:embeddedFont>
      <p:font typeface="Oswald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Oswald-bold.fntdata"/><Relationship Id="rId70" Type="http://schemas.openxmlformats.org/officeDocument/2006/relationships/font" Target="fonts/Oswald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aleway-regular.fntdata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Raleway-italic.fntdata"/><Relationship Id="rId63" Type="http://schemas.openxmlformats.org/officeDocument/2006/relationships/font" Target="fonts/Raleway-bold.fntdata"/><Relationship Id="rId22" Type="http://schemas.openxmlformats.org/officeDocument/2006/relationships/slide" Target="slides/slide18.xml"/><Relationship Id="rId66" Type="http://schemas.openxmlformats.org/officeDocument/2006/relationships/font" Target="fonts/Roboto-regular.fntdata"/><Relationship Id="rId21" Type="http://schemas.openxmlformats.org/officeDocument/2006/relationships/slide" Target="slides/slide17.xml"/><Relationship Id="rId65" Type="http://schemas.openxmlformats.org/officeDocument/2006/relationships/font" Target="fonts/Raleway-boldItalic.fntdata"/><Relationship Id="rId24" Type="http://schemas.openxmlformats.org/officeDocument/2006/relationships/slide" Target="slides/slide20.xml"/><Relationship Id="rId68" Type="http://schemas.openxmlformats.org/officeDocument/2006/relationships/font" Target="fonts/Roboto-italic.fntdata"/><Relationship Id="rId23" Type="http://schemas.openxmlformats.org/officeDocument/2006/relationships/slide" Target="slides/slide19.xml"/><Relationship Id="rId67" Type="http://schemas.openxmlformats.org/officeDocument/2006/relationships/font" Target="fonts/Roboto-bold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oboto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ad08db90d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ad08db90d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aee2232a0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aee2232a0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c0ba5989b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c0ba5989b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c0ba5989b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c0ba5989b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aee2232a0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aee2232a0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ad08db90d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ad08db90d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c0ba5989b5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c0ba5989b5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aee2232a0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aee2232a0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aee2232a0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aee2232a0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aee2232a0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aee2232a0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8c1997cbf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8c1997cbf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aee2232a0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aee2232a0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aee2232a0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aee2232a0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aee2232a0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aee2232a0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aee2232a0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1aee2232a0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baeb90117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baeb90117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baeb90117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baeb90117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aee2232a0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1aee2232a0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aee2232a0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aee2232a0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aee2232a0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1aee2232a0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af015e03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1af015e03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8c1997cbf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8c1997cbf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aee2232a09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1aee2232a0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aee2232a09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1aee2232a09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bfcab75a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1bfcab75a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bfcab75a2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1bfcab75a2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bfcab75a2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bfcab75a2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bfcab75a2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1bfcab75a2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bfcab75a2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bfcab75a2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bfcab75a2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1bfcab75a2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aee2232a0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aee2232a0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bb5eaae4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1bb5eaae4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538a00827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538a00827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aee2232a0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aee2232a0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aee2232a09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1aee2232a09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1aee2232a09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1aee2232a09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aee2232a09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1aee2232a09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aee2232a09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aee2232a09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aee2232a0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aee2232a0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aee2232a09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aee2232a09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1bb5eaae43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1bb5eaae43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1bb2d36b48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1bb2d36b48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bb2d36b48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bb2d36b48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ad08db90d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ad08db90d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1bb2d36b48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1bb2d36b48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bb2d36b48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1bb2d36b48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bb2d36b48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bb2d36b48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bb2d36b48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1bb2d36b48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bb5eaae43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1bb5eaae43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bb2d36b48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bb2d36b48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1bb2d36b48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1bb2d36b48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4340f4c8d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4340f4c8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ad08db90d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ad08db90d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ad08db90d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ad08db90d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ad08db90d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ad08db90d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ad08db90d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ad08db90d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5" name="Google Shape;115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16" name="Google Shape;116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1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22" name="Google Shape;122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3"/>
          <p:cNvSpPr txBox="1"/>
          <p:nvPr>
            <p:ph idx="2" type="title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31" name="Google Shape;131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32" name="Google Shape;132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38" name="Google Shape;138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14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9" name="Google Shape;149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0" name="Google Shape;150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56" name="Google Shape;156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14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162" name="Google Shape;162;p1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15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5"/>
          <p:cNvSpPr txBox="1"/>
          <p:nvPr>
            <p:ph hasCustomPrompt="1" idx="3" type="title"/>
          </p:nvPr>
        </p:nvSpPr>
        <p:spPr>
          <a:xfrm>
            <a:off x="30957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5"/>
          <p:cNvSpPr txBox="1"/>
          <p:nvPr>
            <p:ph hasCustomPrompt="1" idx="4" type="title"/>
          </p:nvPr>
        </p:nvSpPr>
        <p:spPr>
          <a:xfrm>
            <a:off x="50556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15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idx="6" type="subTitle"/>
          </p:nvPr>
        </p:nvSpPr>
        <p:spPr>
          <a:xfrm>
            <a:off x="30311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5"/>
          <p:cNvSpPr txBox="1"/>
          <p:nvPr>
            <p:ph idx="7" type="subTitle"/>
          </p:nvPr>
        </p:nvSpPr>
        <p:spPr>
          <a:xfrm>
            <a:off x="49910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5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5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5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5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5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2" name="Google Shape;182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83" name="Google Shape;183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89" name="Google Shape;189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16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7" name="Google Shape;197;p16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6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6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1" name="Google Shape;201;p16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2" name="Google Shape;202;p16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3" name="Google Shape;203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6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09" name="Google Shape;209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7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4" type="subTitle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6" type="subTitle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2" name="Google Shape;222;p17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23" name="Google Shape;223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17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9" name="Google Shape;229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8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9" name="Google Shape;239;p18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8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1" name="Google Shape;241;p18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8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3" name="Google Shape;243;p18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4" name="Google Shape;244;p1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45" name="Google Shape;245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1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51" name="Google Shape;251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19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9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19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9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9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9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9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9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19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7" name="Google Shape;267;p1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68" name="Google Shape;268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1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74" name="Google Shape;274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2" name="Google Shape;282;p20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0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0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0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0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0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0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0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0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9" name="Google Shape;299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4" name="Google Shape;14;p3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"/>
          <p:cNvSpPr txBox="1"/>
          <p:nvPr>
            <p:ph idx="1" type="subTitle"/>
          </p:nvPr>
        </p:nvSpPr>
        <p:spPr>
          <a:xfrm>
            <a:off x="1410963" y="142341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" name="Google Shape;314;p21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1"/>
          <p:cNvSpPr txBox="1"/>
          <p:nvPr>
            <p:ph idx="3" type="subTitle"/>
          </p:nvPr>
        </p:nvSpPr>
        <p:spPr>
          <a:xfrm>
            <a:off x="1410988" y="2450149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1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1"/>
          <p:cNvSpPr txBox="1"/>
          <p:nvPr>
            <p:ph idx="5" type="subTitle"/>
          </p:nvPr>
        </p:nvSpPr>
        <p:spPr>
          <a:xfrm>
            <a:off x="5415963" y="1423411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1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1"/>
          <p:cNvSpPr txBox="1"/>
          <p:nvPr>
            <p:ph idx="7" type="subTitle"/>
          </p:nvPr>
        </p:nvSpPr>
        <p:spPr>
          <a:xfrm>
            <a:off x="1410963" y="3476889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1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1"/>
          <p:cNvSpPr txBox="1"/>
          <p:nvPr>
            <p:ph idx="9" type="subTitle"/>
          </p:nvPr>
        </p:nvSpPr>
        <p:spPr>
          <a:xfrm>
            <a:off x="5415788" y="245015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1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1"/>
          <p:cNvSpPr txBox="1"/>
          <p:nvPr>
            <p:ph idx="14" type="subTitle"/>
          </p:nvPr>
        </p:nvSpPr>
        <p:spPr>
          <a:xfrm>
            <a:off x="5415963" y="347688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1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5" name="Google Shape;325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26" name="Google Shape;326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32" name="Google Shape;332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21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338" name="Google Shape;338;p2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46" name="Google Shape;346;p22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83" name="Google Shape;383;p22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22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4" name="Google Shape;464;p22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5" name="Google Shape;465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24" name="Google Shape;24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2" name="Google Shape;42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" name="Google Shape;43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9" name="Google Shape;49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5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55" name="Google Shape;55;p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3" name="Google Shape;63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64" name="Google Shape;64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0" name="Google Shape;70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" name="Google Shape;78;p7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79" name="Google Shape;79;p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7" name="Google Shape;87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88" name="Google Shape;88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94" name="Google Shape;94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9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9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3" name="Google Shape;103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04" name="Google Shape;104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5"/>
          <p:cNvSpPr txBox="1"/>
          <p:nvPr>
            <p:ph idx="1" type="subTitle"/>
          </p:nvPr>
        </p:nvSpPr>
        <p:spPr>
          <a:xfrm>
            <a:off x="322250" y="3373350"/>
            <a:ext cx="4846200" cy="13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 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Nguyễn Bùi Kim Ngân - 20520648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Nguyễn Bình Thục Trâm - 20520815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Võ Anh Kiệt - 20520605</a:t>
            </a:r>
            <a:endParaRPr/>
          </a:p>
        </p:txBody>
      </p:sp>
      <p:sp>
        <p:nvSpPr>
          <p:cNvPr id="509" name="Google Shape;509;p25"/>
          <p:cNvSpPr/>
          <p:nvPr/>
        </p:nvSpPr>
        <p:spPr>
          <a:xfrm>
            <a:off x="5827391" y="2727835"/>
            <a:ext cx="2584558" cy="1618980"/>
          </a:xfrm>
          <a:custGeom>
            <a:rect b="b" l="l" r="r" t="t"/>
            <a:pathLst>
              <a:path extrusionOk="0" h="61746" w="98572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5"/>
          <p:cNvSpPr/>
          <p:nvPr/>
        </p:nvSpPr>
        <p:spPr>
          <a:xfrm>
            <a:off x="6036442" y="2901883"/>
            <a:ext cx="2166454" cy="938519"/>
          </a:xfrm>
          <a:custGeom>
            <a:rect b="b" l="l" r="r" t="t"/>
            <a:pathLst>
              <a:path extrusionOk="0" h="35794" w="82626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6804345" y="351587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6804345" y="3204513"/>
            <a:ext cx="125987" cy="13136"/>
          </a:xfrm>
          <a:custGeom>
            <a:rect b="b" l="l" r="r" t="t"/>
            <a:pathLst>
              <a:path extrusionOk="0" h="501" w="4805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6804345" y="3061064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6804345" y="3360207"/>
            <a:ext cx="125987" cy="12271"/>
          </a:xfrm>
          <a:custGeom>
            <a:rect b="b" l="l" r="r" t="t"/>
            <a:pathLst>
              <a:path extrusionOk="0" h="468" w="4805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6288337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6804345" y="296748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6288337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6116020" y="3204513"/>
            <a:ext cx="299144" cy="13136"/>
          </a:xfrm>
          <a:custGeom>
            <a:rect b="b" l="l" r="r" t="t"/>
            <a:pathLst>
              <a:path extrusionOk="0" h="501" w="11409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6288337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6288337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6288337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7147196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7147196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7147196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697577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697577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5"/>
          <p:cNvSpPr/>
          <p:nvPr/>
        </p:nvSpPr>
        <p:spPr>
          <a:xfrm>
            <a:off x="6975771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7147196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5"/>
          <p:cNvSpPr/>
          <p:nvPr/>
        </p:nvSpPr>
        <p:spPr>
          <a:xfrm>
            <a:off x="697577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5"/>
          <p:cNvSpPr/>
          <p:nvPr/>
        </p:nvSpPr>
        <p:spPr>
          <a:xfrm>
            <a:off x="697577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5"/>
          <p:cNvSpPr/>
          <p:nvPr/>
        </p:nvSpPr>
        <p:spPr>
          <a:xfrm>
            <a:off x="7147196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5"/>
          <p:cNvSpPr/>
          <p:nvPr/>
        </p:nvSpPr>
        <p:spPr>
          <a:xfrm>
            <a:off x="6804345" y="3671568"/>
            <a:ext cx="814315" cy="13136"/>
          </a:xfrm>
          <a:custGeom>
            <a:rect b="b" l="l" r="r" t="t"/>
            <a:pathLst>
              <a:path extrusionOk="0" h="501" w="31057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6632054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6459763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6632054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5"/>
          <p:cNvSpPr/>
          <p:nvPr/>
        </p:nvSpPr>
        <p:spPr>
          <a:xfrm>
            <a:off x="6459763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6459763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6459763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5"/>
          <p:cNvSpPr/>
          <p:nvPr/>
        </p:nvSpPr>
        <p:spPr>
          <a:xfrm>
            <a:off x="6459763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"/>
          <p:cNvSpPr/>
          <p:nvPr/>
        </p:nvSpPr>
        <p:spPr>
          <a:xfrm>
            <a:off x="6459763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5"/>
          <p:cNvSpPr/>
          <p:nvPr/>
        </p:nvSpPr>
        <p:spPr>
          <a:xfrm>
            <a:off x="6632054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"/>
          <p:cNvSpPr/>
          <p:nvPr/>
        </p:nvSpPr>
        <p:spPr>
          <a:xfrm>
            <a:off x="6632054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/>
          <p:nvPr/>
        </p:nvSpPr>
        <p:spPr>
          <a:xfrm>
            <a:off x="6632054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5"/>
          <p:cNvSpPr/>
          <p:nvPr/>
        </p:nvSpPr>
        <p:spPr>
          <a:xfrm>
            <a:off x="6632054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5"/>
          <p:cNvSpPr/>
          <p:nvPr/>
        </p:nvSpPr>
        <p:spPr>
          <a:xfrm>
            <a:off x="6792100" y="3891973"/>
            <a:ext cx="649889" cy="380478"/>
          </a:xfrm>
          <a:custGeom>
            <a:rect b="b" l="l" r="r" t="t"/>
            <a:pathLst>
              <a:path extrusionOk="0" h="14511" w="24786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5"/>
          <p:cNvSpPr/>
          <p:nvPr/>
        </p:nvSpPr>
        <p:spPr>
          <a:xfrm>
            <a:off x="6116020" y="2967485"/>
            <a:ext cx="2017786" cy="822181"/>
          </a:xfrm>
          <a:custGeom>
            <a:rect b="b" l="l" r="r" t="t"/>
            <a:pathLst>
              <a:path extrusionOk="0" h="31357" w="76956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5"/>
          <p:cNvSpPr/>
          <p:nvPr/>
        </p:nvSpPr>
        <p:spPr>
          <a:xfrm>
            <a:off x="6116020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5"/>
          <p:cNvSpPr/>
          <p:nvPr/>
        </p:nvSpPr>
        <p:spPr>
          <a:xfrm>
            <a:off x="6116020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5"/>
          <p:cNvSpPr/>
          <p:nvPr/>
        </p:nvSpPr>
        <p:spPr>
          <a:xfrm>
            <a:off x="6116020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5"/>
          <p:cNvSpPr/>
          <p:nvPr/>
        </p:nvSpPr>
        <p:spPr>
          <a:xfrm>
            <a:off x="6116020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5"/>
          <p:cNvSpPr/>
          <p:nvPr/>
        </p:nvSpPr>
        <p:spPr>
          <a:xfrm>
            <a:off x="7319514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7319514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5"/>
          <p:cNvSpPr/>
          <p:nvPr/>
        </p:nvSpPr>
        <p:spPr>
          <a:xfrm>
            <a:off x="7319514" y="3360207"/>
            <a:ext cx="126826" cy="12271"/>
          </a:xfrm>
          <a:custGeom>
            <a:rect b="b" l="l" r="r" t="t"/>
            <a:pathLst>
              <a:path extrusionOk="0" h="468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7835522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7319514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7319514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7835522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766323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5"/>
          <p:cNvSpPr/>
          <p:nvPr/>
        </p:nvSpPr>
        <p:spPr>
          <a:xfrm>
            <a:off x="766323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5"/>
          <p:cNvSpPr/>
          <p:nvPr/>
        </p:nvSpPr>
        <p:spPr>
          <a:xfrm>
            <a:off x="766323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5"/>
          <p:cNvSpPr/>
          <p:nvPr/>
        </p:nvSpPr>
        <p:spPr>
          <a:xfrm>
            <a:off x="7663231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/>
          <p:nvPr/>
        </p:nvSpPr>
        <p:spPr>
          <a:xfrm>
            <a:off x="7663231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5"/>
          <p:cNvSpPr/>
          <p:nvPr/>
        </p:nvSpPr>
        <p:spPr>
          <a:xfrm>
            <a:off x="766323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5"/>
          <p:cNvSpPr/>
          <p:nvPr/>
        </p:nvSpPr>
        <p:spPr>
          <a:xfrm>
            <a:off x="8006947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7835522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7491805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7835522" y="3204513"/>
            <a:ext cx="298279" cy="13136"/>
          </a:xfrm>
          <a:custGeom>
            <a:rect b="b" l="l" r="r" t="t"/>
            <a:pathLst>
              <a:path extrusionOk="0" h="501" w="11376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7835522" y="3061064"/>
            <a:ext cx="298279" cy="13162"/>
          </a:xfrm>
          <a:custGeom>
            <a:rect b="b" l="l" r="r" t="t"/>
            <a:pathLst>
              <a:path extrusionOk="0" h="502" w="11376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5"/>
          <p:cNvSpPr/>
          <p:nvPr/>
        </p:nvSpPr>
        <p:spPr>
          <a:xfrm>
            <a:off x="8006947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7835522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5"/>
          <p:cNvSpPr/>
          <p:nvPr/>
        </p:nvSpPr>
        <p:spPr>
          <a:xfrm>
            <a:off x="8006947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5"/>
          <p:cNvSpPr/>
          <p:nvPr/>
        </p:nvSpPr>
        <p:spPr>
          <a:xfrm>
            <a:off x="7491805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5"/>
          <p:cNvSpPr/>
          <p:nvPr/>
        </p:nvSpPr>
        <p:spPr>
          <a:xfrm>
            <a:off x="7491805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5"/>
          <p:cNvSpPr/>
          <p:nvPr/>
        </p:nvSpPr>
        <p:spPr>
          <a:xfrm>
            <a:off x="7491805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7491805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5"/>
          <p:cNvSpPr/>
          <p:nvPr/>
        </p:nvSpPr>
        <p:spPr>
          <a:xfrm>
            <a:off x="8162641" y="2772461"/>
            <a:ext cx="111986" cy="114581"/>
          </a:xfrm>
          <a:custGeom>
            <a:rect b="b" l="l" r="r" t="t"/>
            <a:pathLst>
              <a:path extrusionOk="0" h="4370" w="4271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5"/>
          <p:cNvSpPr/>
          <p:nvPr/>
        </p:nvSpPr>
        <p:spPr>
          <a:xfrm>
            <a:off x="8162641" y="2772461"/>
            <a:ext cx="111986" cy="111959"/>
          </a:xfrm>
          <a:custGeom>
            <a:rect b="b" l="l" r="r" t="t"/>
            <a:pathLst>
              <a:path extrusionOk="0" h="4270" w="4271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5"/>
          <p:cNvSpPr/>
          <p:nvPr/>
        </p:nvSpPr>
        <p:spPr>
          <a:xfrm>
            <a:off x="8173129" y="2782084"/>
            <a:ext cx="91875" cy="92714"/>
          </a:xfrm>
          <a:custGeom>
            <a:rect b="b" l="l" r="r" t="t"/>
            <a:pathLst>
              <a:path extrusionOk="0" h="3536" w="3504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5"/>
          <p:cNvSpPr/>
          <p:nvPr/>
        </p:nvSpPr>
        <p:spPr>
          <a:xfrm>
            <a:off x="8173129" y="2827549"/>
            <a:ext cx="91875" cy="47248"/>
          </a:xfrm>
          <a:custGeom>
            <a:rect b="b" l="l" r="r" t="t"/>
            <a:pathLst>
              <a:path extrusionOk="0" h="1802" w="3504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5"/>
          <p:cNvSpPr/>
          <p:nvPr/>
        </p:nvSpPr>
        <p:spPr>
          <a:xfrm>
            <a:off x="5646147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5"/>
          <p:cNvSpPr/>
          <p:nvPr/>
        </p:nvSpPr>
        <p:spPr>
          <a:xfrm>
            <a:off x="5764205" y="2701671"/>
            <a:ext cx="68886" cy="31575"/>
          </a:xfrm>
          <a:custGeom>
            <a:rect b="b" l="l" r="r" t="t"/>
            <a:pathLst>
              <a:path extrusionOk="0" h="1035" w="2258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5"/>
          <p:cNvSpPr/>
          <p:nvPr/>
        </p:nvSpPr>
        <p:spPr>
          <a:xfrm>
            <a:off x="5882232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5"/>
          <p:cNvSpPr/>
          <p:nvPr/>
        </p:nvSpPr>
        <p:spPr>
          <a:xfrm>
            <a:off x="7158576" y="2327273"/>
            <a:ext cx="26" cy="52492"/>
          </a:xfrm>
          <a:custGeom>
            <a:rect b="b" l="l" r="r" t="t"/>
            <a:pathLst>
              <a:path extrusionOk="0" h="2002" w="1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5"/>
          <p:cNvSpPr/>
          <p:nvPr/>
        </p:nvSpPr>
        <p:spPr>
          <a:xfrm>
            <a:off x="7807545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5"/>
          <p:cNvSpPr/>
          <p:nvPr/>
        </p:nvSpPr>
        <p:spPr>
          <a:xfrm>
            <a:off x="7935236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5"/>
          <p:cNvSpPr/>
          <p:nvPr/>
        </p:nvSpPr>
        <p:spPr>
          <a:xfrm>
            <a:off x="7646607" y="2523460"/>
            <a:ext cx="697111" cy="32408"/>
          </a:xfrm>
          <a:custGeom>
            <a:rect b="b" l="l" r="r" t="t"/>
            <a:pathLst>
              <a:path extrusionOk="0" h="1236" w="26587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5"/>
          <p:cNvSpPr/>
          <p:nvPr/>
        </p:nvSpPr>
        <p:spPr>
          <a:xfrm>
            <a:off x="8170507" y="2589954"/>
            <a:ext cx="136475" cy="33247"/>
          </a:xfrm>
          <a:custGeom>
            <a:rect b="b" l="l" r="r" t="t"/>
            <a:pathLst>
              <a:path extrusionOk="0" h="1268" w="5205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5"/>
          <p:cNvSpPr/>
          <p:nvPr/>
        </p:nvSpPr>
        <p:spPr>
          <a:xfrm>
            <a:off x="8027084" y="2589954"/>
            <a:ext cx="123339" cy="33247"/>
          </a:xfrm>
          <a:custGeom>
            <a:rect b="b" l="l" r="r" t="t"/>
            <a:pathLst>
              <a:path extrusionOk="0" h="1268" w="4704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5"/>
          <p:cNvSpPr/>
          <p:nvPr/>
        </p:nvSpPr>
        <p:spPr>
          <a:xfrm>
            <a:off x="7916882" y="2122898"/>
            <a:ext cx="649863" cy="545796"/>
          </a:xfrm>
          <a:custGeom>
            <a:rect b="b" l="l" r="r" t="t"/>
            <a:pathLst>
              <a:path extrusionOk="0" h="20816" w="24785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5"/>
          <p:cNvSpPr/>
          <p:nvPr/>
        </p:nvSpPr>
        <p:spPr>
          <a:xfrm>
            <a:off x="4992525" y="1047062"/>
            <a:ext cx="2624530" cy="1703569"/>
          </a:xfrm>
          <a:custGeom>
            <a:rect b="b" l="l" r="r" t="t"/>
            <a:pathLst>
              <a:path extrusionOk="0" h="55841" w="86029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5"/>
          <p:cNvSpPr/>
          <p:nvPr/>
        </p:nvSpPr>
        <p:spPr>
          <a:xfrm>
            <a:off x="4992525" y="1047062"/>
            <a:ext cx="2624530" cy="274812"/>
          </a:xfrm>
          <a:custGeom>
            <a:rect b="b" l="l" r="r" t="t"/>
            <a:pathLst>
              <a:path extrusionOk="0" h="9008" w="86029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5"/>
          <p:cNvSpPr/>
          <p:nvPr/>
        </p:nvSpPr>
        <p:spPr>
          <a:xfrm>
            <a:off x="5098380" y="1404255"/>
            <a:ext cx="2417933" cy="1256817"/>
          </a:xfrm>
          <a:custGeom>
            <a:rect b="b" l="l" r="r" t="t"/>
            <a:pathLst>
              <a:path extrusionOk="0" h="41197" w="79257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5"/>
          <p:cNvSpPr/>
          <p:nvPr/>
        </p:nvSpPr>
        <p:spPr>
          <a:xfrm>
            <a:off x="5168574" y="1477530"/>
            <a:ext cx="57019" cy="116020"/>
          </a:xfrm>
          <a:custGeom>
            <a:rect b="b" l="l" r="r" t="t"/>
            <a:pathLst>
              <a:path extrusionOk="0" fill="none" h="3803" w="1869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5"/>
          <p:cNvSpPr/>
          <p:nvPr/>
        </p:nvSpPr>
        <p:spPr>
          <a:xfrm>
            <a:off x="5371072" y="1477530"/>
            <a:ext cx="58056" cy="116020"/>
          </a:xfrm>
          <a:custGeom>
            <a:rect b="b" l="l" r="r" t="t"/>
            <a:pathLst>
              <a:path extrusionOk="0" fill="none" h="3803" w="1903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5"/>
          <p:cNvSpPr/>
          <p:nvPr/>
        </p:nvSpPr>
        <p:spPr>
          <a:xfrm>
            <a:off x="5274399" y="1477530"/>
            <a:ext cx="45822" cy="126210"/>
          </a:xfrm>
          <a:custGeom>
            <a:rect b="b" l="l" r="r" t="t"/>
            <a:pathLst>
              <a:path extrusionOk="0" fill="none" h="4137" w="1502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5"/>
          <p:cNvSpPr/>
          <p:nvPr/>
        </p:nvSpPr>
        <p:spPr>
          <a:xfrm>
            <a:off x="5473847" y="1588419"/>
            <a:ext cx="32613" cy="32613"/>
          </a:xfrm>
          <a:custGeom>
            <a:rect b="b" l="l" r="r" t="t"/>
            <a:pathLst>
              <a:path extrusionOk="0" h="1069" w="1069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5"/>
          <p:cNvSpPr/>
          <p:nvPr/>
        </p:nvSpPr>
        <p:spPr>
          <a:xfrm>
            <a:off x="552168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5"/>
          <p:cNvSpPr/>
          <p:nvPr/>
        </p:nvSpPr>
        <p:spPr>
          <a:xfrm>
            <a:off x="558986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5"/>
          <p:cNvSpPr/>
          <p:nvPr/>
        </p:nvSpPr>
        <p:spPr>
          <a:xfrm>
            <a:off x="5197067" y="1721730"/>
            <a:ext cx="1737158" cy="31"/>
          </a:xfrm>
          <a:custGeom>
            <a:rect b="b" l="l" r="r" t="t"/>
            <a:pathLst>
              <a:path extrusionOk="0" fill="none" h="1" w="56942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5"/>
          <p:cNvSpPr/>
          <p:nvPr/>
        </p:nvSpPr>
        <p:spPr>
          <a:xfrm>
            <a:off x="7038920" y="1721730"/>
            <a:ext cx="134355" cy="31"/>
          </a:xfrm>
          <a:custGeom>
            <a:rect b="b" l="l" r="r" t="t"/>
            <a:pathLst>
              <a:path extrusionOk="0" fill="none" h="1" w="4404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5"/>
          <p:cNvSpPr/>
          <p:nvPr/>
        </p:nvSpPr>
        <p:spPr>
          <a:xfrm>
            <a:off x="7247520" y="1721730"/>
            <a:ext cx="170995" cy="31"/>
          </a:xfrm>
          <a:custGeom>
            <a:rect b="b" l="l" r="r" t="t"/>
            <a:pathLst>
              <a:path extrusionOk="0" fill="none" h="1" w="5605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"/>
          <p:cNvSpPr/>
          <p:nvPr/>
        </p:nvSpPr>
        <p:spPr>
          <a:xfrm>
            <a:off x="5197067" y="1858091"/>
            <a:ext cx="1086891" cy="31"/>
          </a:xfrm>
          <a:custGeom>
            <a:rect b="b" l="l" r="r" t="t"/>
            <a:pathLst>
              <a:path extrusionOk="0" fill="none" h="1" w="35627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5"/>
          <p:cNvSpPr/>
          <p:nvPr/>
        </p:nvSpPr>
        <p:spPr>
          <a:xfrm>
            <a:off x="6444635" y="1858091"/>
            <a:ext cx="195431" cy="31"/>
          </a:xfrm>
          <a:custGeom>
            <a:rect b="b" l="l" r="r" t="t"/>
            <a:pathLst>
              <a:path extrusionOk="0" fill="none" h="1" w="6406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6110870" y="1936461"/>
            <a:ext cx="529214" cy="31"/>
          </a:xfrm>
          <a:custGeom>
            <a:rect b="b" l="l" r="r" t="t"/>
            <a:pathLst>
              <a:path extrusionOk="0" fill="none" h="1" w="17347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5931770" y="1936461"/>
            <a:ext cx="106898" cy="31"/>
          </a:xfrm>
          <a:custGeom>
            <a:rect b="b" l="l" r="r" t="t"/>
            <a:pathLst>
              <a:path extrusionOk="0" fill="none" h="1" w="3504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5740468" y="1936461"/>
            <a:ext cx="106868" cy="31"/>
          </a:xfrm>
          <a:custGeom>
            <a:rect b="b" l="l" r="r" t="t"/>
            <a:pathLst>
              <a:path extrusionOk="0" fill="none" h="1" w="3503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>
            <a:off x="5550172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5358870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5358870" y="2032097"/>
            <a:ext cx="1647588" cy="31"/>
          </a:xfrm>
          <a:custGeom>
            <a:rect b="b" l="l" r="r" t="t"/>
            <a:pathLst>
              <a:path extrusionOk="0" fill="none" h="1" w="54006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5197067" y="1936461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5197067" y="2032097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5"/>
          <p:cNvSpPr/>
          <p:nvPr/>
        </p:nvSpPr>
        <p:spPr>
          <a:xfrm>
            <a:off x="5197067" y="2127763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5"/>
          <p:cNvSpPr/>
          <p:nvPr/>
        </p:nvSpPr>
        <p:spPr>
          <a:xfrm>
            <a:off x="5197067" y="2223399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5"/>
          <p:cNvSpPr/>
          <p:nvPr/>
        </p:nvSpPr>
        <p:spPr>
          <a:xfrm>
            <a:off x="7106064" y="2032097"/>
            <a:ext cx="226976" cy="31"/>
          </a:xfrm>
          <a:custGeom>
            <a:rect b="b" l="l" r="r" t="t"/>
            <a:pathLst>
              <a:path extrusionOk="0" fill="none" h="1" w="744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5"/>
          <p:cNvSpPr/>
          <p:nvPr/>
        </p:nvSpPr>
        <p:spPr>
          <a:xfrm>
            <a:off x="5354813" y="212776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5"/>
          <p:cNvSpPr/>
          <p:nvPr/>
        </p:nvSpPr>
        <p:spPr>
          <a:xfrm>
            <a:off x="5354813" y="222544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5"/>
          <p:cNvSpPr/>
          <p:nvPr/>
        </p:nvSpPr>
        <p:spPr>
          <a:xfrm>
            <a:off x="5354813" y="232416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/>
          <p:nvPr/>
        </p:nvSpPr>
        <p:spPr>
          <a:xfrm>
            <a:off x="5354813" y="242184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5"/>
          <p:cNvSpPr/>
          <p:nvPr/>
        </p:nvSpPr>
        <p:spPr>
          <a:xfrm>
            <a:off x="6110870" y="2421840"/>
            <a:ext cx="928130" cy="31"/>
          </a:xfrm>
          <a:custGeom>
            <a:rect b="b" l="l" r="r" t="t"/>
            <a:pathLst>
              <a:path extrusionOk="0" fill="none" h="1" w="30423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5"/>
          <p:cNvSpPr/>
          <p:nvPr/>
        </p:nvSpPr>
        <p:spPr>
          <a:xfrm>
            <a:off x="6661380" y="2324160"/>
            <a:ext cx="377591" cy="31"/>
          </a:xfrm>
          <a:custGeom>
            <a:rect b="b" l="l" r="r" t="t"/>
            <a:pathLst>
              <a:path extrusionOk="0" fill="none" h="1" w="12377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5"/>
          <p:cNvSpPr/>
          <p:nvPr/>
        </p:nvSpPr>
        <p:spPr>
          <a:xfrm>
            <a:off x="6889319" y="2223399"/>
            <a:ext cx="149639" cy="31"/>
          </a:xfrm>
          <a:custGeom>
            <a:rect b="b" l="l" r="r" t="t"/>
            <a:pathLst>
              <a:path extrusionOk="0" fill="none" h="1" w="4905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5"/>
          <p:cNvSpPr/>
          <p:nvPr/>
        </p:nvSpPr>
        <p:spPr>
          <a:xfrm>
            <a:off x="7602007" y="1310369"/>
            <a:ext cx="1114298" cy="1734401"/>
          </a:xfrm>
          <a:custGeom>
            <a:rect b="b" l="l" r="r" t="t"/>
            <a:pathLst>
              <a:path extrusionOk="0" h="66148" w="42498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5"/>
          <p:cNvSpPr/>
          <p:nvPr/>
        </p:nvSpPr>
        <p:spPr>
          <a:xfrm>
            <a:off x="7602007" y="1310369"/>
            <a:ext cx="1114298" cy="157451"/>
          </a:xfrm>
          <a:custGeom>
            <a:rect b="b" l="l" r="r" t="t"/>
            <a:pathLst>
              <a:path extrusionOk="0" h="6005" w="42498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5"/>
          <p:cNvSpPr/>
          <p:nvPr/>
        </p:nvSpPr>
        <p:spPr>
          <a:xfrm>
            <a:off x="7662365" y="1515042"/>
            <a:ext cx="996203" cy="1478126"/>
          </a:xfrm>
          <a:custGeom>
            <a:rect b="b" l="l" r="r" t="t"/>
            <a:pathLst>
              <a:path extrusionOk="0" h="56374" w="37994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7905503" y="1362835"/>
            <a:ext cx="53384" cy="27164"/>
          </a:xfrm>
          <a:custGeom>
            <a:rect b="b" l="l" r="r" t="t"/>
            <a:pathLst>
              <a:path extrusionOk="0" h="1036" w="2036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5"/>
          <p:cNvSpPr/>
          <p:nvPr/>
        </p:nvSpPr>
        <p:spPr>
          <a:xfrm>
            <a:off x="7710453" y="1688198"/>
            <a:ext cx="707599" cy="16650"/>
          </a:xfrm>
          <a:custGeom>
            <a:rect b="b" l="l" r="r" t="t"/>
            <a:pathLst>
              <a:path extrusionOk="0" h="635" w="2698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8461758" y="1688198"/>
            <a:ext cx="68251" cy="16650"/>
          </a:xfrm>
          <a:custGeom>
            <a:rect b="b" l="l" r="r" t="t"/>
            <a:pathLst>
              <a:path extrusionOk="0" h="635" w="2603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5"/>
          <p:cNvSpPr/>
          <p:nvPr/>
        </p:nvSpPr>
        <p:spPr>
          <a:xfrm>
            <a:off x="8556228" y="1688198"/>
            <a:ext cx="55114" cy="16650"/>
          </a:xfrm>
          <a:custGeom>
            <a:rect b="b" l="l" r="r" t="t"/>
            <a:pathLst>
              <a:path extrusionOk="0" h="635" w="2102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5"/>
          <p:cNvSpPr/>
          <p:nvPr/>
        </p:nvSpPr>
        <p:spPr>
          <a:xfrm>
            <a:off x="7710453" y="1766045"/>
            <a:ext cx="404994" cy="16650"/>
          </a:xfrm>
          <a:custGeom>
            <a:rect b="b" l="l" r="r" t="t"/>
            <a:pathLst>
              <a:path extrusionOk="0" h="635" w="1544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5"/>
          <p:cNvSpPr/>
          <p:nvPr/>
        </p:nvSpPr>
        <p:spPr>
          <a:xfrm>
            <a:off x="8122394" y="1766045"/>
            <a:ext cx="127744" cy="16650"/>
          </a:xfrm>
          <a:custGeom>
            <a:rect b="b" l="l" r="r" t="t"/>
            <a:pathLst>
              <a:path extrusionOk="0" h="635" w="4872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5"/>
          <p:cNvSpPr/>
          <p:nvPr/>
        </p:nvSpPr>
        <p:spPr>
          <a:xfrm>
            <a:off x="8164398" y="1810645"/>
            <a:ext cx="85739" cy="17515"/>
          </a:xfrm>
          <a:custGeom>
            <a:rect b="b" l="l" r="r" t="t"/>
            <a:pathLst>
              <a:path extrusionOk="0" h="668" w="327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5"/>
          <p:cNvSpPr/>
          <p:nvPr/>
        </p:nvSpPr>
        <p:spPr>
          <a:xfrm>
            <a:off x="8122394" y="1810645"/>
            <a:ext cx="25407" cy="17515"/>
          </a:xfrm>
          <a:custGeom>
            <a:rect b="b" l="l" r="r" t="t"/>
            <a:pathLst>
              <a:path extrusionOk="0" h="668" w="969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5"/>
          <p:cNvSpPr/>
          <p:nvPr/>
        </p:nvSpPr>
        <p:spPr>
          <a:xfrm>
            <a:off x="8021814" y="1810645"/>
            <a:ext cx="77008" cy="17515"/>
          </a:xfrm>
          <a:custGeom>
            <a:rect b="b" l="l" r="r" t="t"/>
            <a:pathLst>
              <a:path extrusionOk="0" h="668" w="2937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5"/>
          <p:cNvSpPr/>
          <p:nvPr/>
        </p:nvSpPr>
        <p:spPr>
          <a:xfrm>
            <a:off x="7912503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5"/>
          <p:cNvSpPr/>
          <p:nvPr/>
        </p:nvSpPr>
        <p:spPr>
          <a:xfrm>
            <a:off x="7803166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5"/>
          <p:cNvSpPr/>
          <p:nvPr/>
        </p:nvSpPr>
        <p:spPr>
          <a:xfrm>
            <a:off x="7803166" y="1865759"/>
            <a:ext cx="656863" cy="16650"/>
          </a:xfrm>
          <a:custGeom>
            <a:rect b="b" l="l" r="r" t="t"/>
            <a:pathLst>
              <a:path extrusionOk="0" h="635" w="25052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5"/>
          <p:cNvSpPr/>
          <p:nvPr/>
        </p:nvSpPr>
        <p:spPr>
          <a:xfrm>
            <a:off x="7710453" y="1810645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7710453" y="1865759"/>
            <a:ext cx="39382" cy="16650"/>
          </a:xfrm>
          <a:custGeom>
            <a:rect b="b" l="l" r="r" t="t"/>
            <a:pathLst>
              <a:path extrusionOk="0" h="635" w="1502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7710453" y="1919982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5"/>
          <p:cNvSpPr/>
          <p:nvPr/>
        </p:nvSpPr>
        <p:spPr>
          <a:xfrm>
            <a:off x="7710453" y="1975097"/>
            <a:ext cx="39382" cy="16623"/>
          </a:xfrm>
          <a:custGeom>
            <a:rect b="b" l="l" r="r" t="t"/>
            <a:pathLst>
              <a:path extrusionOk="0" h="634" w="1502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5"/>
          <p:cNvSpPr/>
          <p:nvPr/>
        </p:nvSpPr>
        <p:spPr>
          <a:xfrm>
            <a:off x="8500249" y="1865759"/>
            <a:ext cx="96227" cy="16650"/>
          </a:xfrm>
          <a:custGeom>
            <a:rect b="b" l="l" r="r" t="t"/>
            <a:pathLst>
              <a:path extrusionOk="0" h="635" w="367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5"/>
          <p:cNvSpPr/>
          <p:nvPr/>
        </p:nvSpPr>
        <p:spPr>
          <a:xfrm>
            <a:off x="7800544" y="1919982"/>
            <a:ext cx="277276" cy="17515"/>
          </a:xfrm>
          <a:custGeom>
            <a:rect b="b" l="l" r="r" t="t"/>
            <a:pathLst>
              <a:path extrusionOk="0" h="668" w="10575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5"/>
          <p:cNvSpPr/>
          <p:nvPr/>
        </p:nvSpPr>
        <p:spPr>
          <a:xfrm>
            <a:off x="8164398" y="2087921"/>
            <a:ext cx="314011" cy="17515"/>
          </a:xfrm>
          <a:custGeom>
            <a:rect b="b" l="l" r="r" t="t"/>
            <a:pathLst>
              <a:path extrusionOk="0" h="668" w="11976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5"/>
          <p:cNvSpPr/>
          <p:nvPr/>
        </p:nvSpPr>
        <p:spPr>
          <a:xfrm>
            <a:off x="8245732" y="2031941"/>
            <a:ext cx="232676" cy="17515"/>
          </a:xfrm>
          <a:custGeom>
            <a:rect b="b" l="l" r="r" t="t"/>
            <a:pathLst>
              <a:path extrusionOk="0" h="668" w="8874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5"/>
          <p:cNvSpPr/>
          <p:nvPr/>
        </p:nvSpPr>
        <p:spPr>
          <a:xfrm>
            <a:off x="8376045" y="1975097"/>
            <a:ext cx="102363" cy="16623"/>
          </a:xfrm>
          <a:custGeom>
            <a:rect b="b" l="l" r="r" t="t"/>
            <a:pathLst>
              <a:path extrusionOk="0" h="634" w="3904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5"/>
          <p:cNvSpPr/>
          <p:nvPr/>
        </p:nvSpPr>
        <p:spPr>
          <a:xfrm>
            <a:off x="7710453" y="1612108"/>
            <a:ext cx="328012" cy="16650"/>
          </a:xfrm>
          <a:custGeom>
            <a:rect b="b" l="l" r="r" t="t"/>
            <a:pathLst>
              <a:path extrusionOk="0" h="635" w="1251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5"/>
          <p:cNvSpPr/>
          <p:nvPr/>
        </p:nvSpPr>
        <p:spPr>
          <a:xfrm>
            <a:off x="7710453" y="2220856"/>
            <a:ext cx="530064" cy="17515"/>
          </a:xfrm>
          <a:custGeom>
            <a:rect b="b" l="l" r="r" t="t"/>
            <a:pathLst>
              <a:path extrusionOk="0" h="668" w="20216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5"/>
          <p:cNvSpPr/>
          <p:nvPr/>
        </p:nvSpPr>
        <p:spPr>
          <a:xfrm>
            <a:off x="7710453" y="2288189"/>
            <a:ext cx="530064" cy="17541"/>
          </a:xfrm>
          <a:custGeom>
            <a:rect b="b" l="l" r="r" t="t"/>
            <a:pathLst>
              <a:path extrusionOk="0" h="669" w="2021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5"/>
          <p:cNvSpPr/>
          <p:nvPr/>
        </p:nvSpPr>
        <p:spPr>
          <a:xfrm>
            <a:off x="7710453" y="2355548"/>
            <a:ext cx="529172" cy="17515"/>
          </a:xfrm>
          <a:custGeom>
            <a:rect b="b" l="l" r="r" t="t"/>
            <a:pathLst>
              <a:path extrusionOk="0" h="668" w="20182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5"/>
          <p:cNvSpPr/>
          <p:nvPr/>
        </p:nvSpPr>
        <p:spPr>
          <a:xfrm>
            <a:off x="7710453" y="2757866"/>
            <a:ext cx="529172" cy="16650"/>
          </a:xfrm>
          <a:custGeom>
            <a:rect b="b" l="l" r="r" t="t"/>
            <a:pathLst>
              <a:path extrusionOk="0" h="635" w="20182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8192375" y="2143009"/>
            <a:ext cx="157451" cy="16650"/>
          </a:xfrm>
          <a:custGeom>
            <a:rect b="b" l="l" r="r" t="t"/>
            <a:pathLst>
              <a:path extrusionOk="0" h="635" w="6005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5"/>
          <p:cNvSpPr/>
          <p:nvPr/>
        </p:nvSpPr>
        <p:spPr>
          <a:xfrm>
            <a:off x="8401400" y="2143009"/>
            <a:ext cx="209944" cy="16650"/>
          </a:xfrm>
          <a:custGeom>
            <a:rect b="b" l="l" r="r" t="t"/>
            <a:pathLst>
              <a:path extrusionOk="0" h="635" w="8007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8401400" y="2220856"/>
            <a:ext cx="209944" cy="17515"/>
          </a:xfrm>
          <a:custGeom>
            <a:rect b="b" l="l" r="r" t="t"/>
            <a:pathLst>
              <a:path extrusionOk="0" h="668" w="8007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7710453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5"/>
          <p:cNvSpPr/>
          <p:nvPr/>
        </p:nvSpPr>
        <p:spPr>
          <a:xfrm>
            <a:off x="7710453" y="2910938"/>
            <a:ext cx="80495" cy="17515"/>
          </a:xfrm>
          <a:custGeom>
            <a:rect b="b" l="l" r="r" t="t"/>
            <a:pathLst>
              <a:path extrusionOk="0" h="668" w="307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5"/>
          <p:cNvSpPr/>
          <p:nvPr/>
        </p:nvSpPr>
        <p:spPr>
          <a:xfrm>
            <a:off x="7811924" y="2910938"/>
            <a:ext cx="492438" cy="17515"/>
          </a:xfrm>
          <a:custGeom>
            <a:rect b="b" l="l" r="r" t="t"/>
            <a:pathLst>
              <a:path extrusionOk="0" h="668" w="18781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5"/>
          <p:cNvSpPr/>
          <p:nvPr/>
        </p:nvSpPr>
        <p:spPr>
          <a:xfrm>
            <a:off x="783465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5"/>
          <p:cNvSpPr/>
          <p:nvPr/>
        </p:nvSpPr>
        <p:spPr>
          <a:xfrm>
            <a:off x="7957969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5"/>
          <p:cNvSpPr/>
          <p:nvPr/>
        </p:nvSpPr>
        <p:spPr>
          <a:xfrm>
            <a:off x="8082172" y="2860202"/>
            <a:ext cx="79630" cy="16650"/>
          </a:xfrm>
          <a:custGeom>
            <a:rect b="b" l="l" r="r" t="t"/>
            <a:pathLst>
              <a:path extrusionOk="0" h="635" w="303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5"/>
          <p:cNvSpPr/>
          <p:nvPr/>
        </p:nvSpPr>
        <p:spPr>
          <a:xfrm>
            <a:off x="820637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5"/>
          <p:cNvSpPr/>
          <p:nvPr/>
        </p:nvSpPr>
        <p:spPr>
          <a:xfrm>
            <a:off x="8329688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5"/>
          <p:cNvSpPr/>
          <p:nvPr/>
        </p:nvSpPr>
        <p:spPr>
          <a:xfrm>
            <a:off x="8453892" y="2860202"/>
            <a:ext cx="54249" cy="16650"/>
          </a:xfrm>
          <a:custGeom>
            <a:rect b="b" l="l" r="r" t="t"/>
            <a:pathLst>
              <a:path extrusionOk="0" h="635" w="2069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5"/>
          <p:cNvSpPr/>
          <p:nvPr/>
        </p:nvSpPr>
        <p:spPr>
          <a:xfrm>
            <a:off x="8287710" y="826690"/>
            <a:ext cx="856293" cy="784581"/>
          </a:xfrm>
          <a:custGeom>
            <a:rect b="b" l="l" r="r" t="t"/>
            <a:pathLst>
              <a:path extrusionOk="0" h="29923" w="32658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5"/>
          <p:cNvSpPr/>
          <p:nvPr/>
        </p:nvSpPr>
        <p:spPr>
          <a:xfrm>
            <a:off x="8287710" y="819716"/>
            <a:ext cx="856293" cy="39382"/>
          </a:xfrm>
          <a:custGeom>
            <a:rect b="b" l="l" r="r" t="t"/>
            <a:pathLst>
              <a:path extrusionOk="0" h="1502" w="32658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5"/>
          <p:cNvSpPr/>
          <p:nvPr/>
        </p:nvSpPr>
        <p:spPr>
          <a:xfrm>
            <a:off x="8287710" y="826690"/>
            <a:ext cx="856293" cy="120743"/>
          </a:xfrm>
          <a:custGeom>
            <a:rect b="b" l="l" r="r" t="t"/>
            <a:pathLst>
              <a:path extrusionOk="0" h="4605" w="32658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5"/>
          <p:cNvSpPr/>
          <p:nvPr/>
        </p:nvSpPr>
        <p:spPr>
          <a:xfrm>
            <a:off x="8334932" y="983249"/>
            <a:ext cx="765336" cy="588665"/>
          </a:xfrm>
          <a:custGeom>
            <a:rect b="b" l="l" r="r" t="t"/>
            <a:pathLst>
              <a:path extrusionOk="0" h="22451" w="29189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5"/>
          <p:cNvSpPr/>
          <p:nvPr/>
        </p:nvSpPr>
        <p:spPr>
          <a:xfrm>
            <a:off x="8371666" y="1116211"/>
            <a:ext cx="544039" cy="13136"/>
          </a:xfrm>
          <a:custGeom>
            <a:rect b="b" l="l" r="r" t="t"/>
            <a:pathLst>
              <a:path extrusionOk="0" h="501" w="2074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5"/>
          <p:cNvSpPr/>
          <p:nvPr/>
        </p:nvSpPr>
        <p:spPr>
          <a:xfrm>
            <a:off x="8948924" y="1116211"/>
            <a:ext cx="52492" cy="13136"/>
          </a:xfrm>
          <a:custGeom>
            <a:rect b="b" l="l" r="r" t="t"/>
            <a:pathLst>
              <a:path extrusionOk="0" h="501" w="2002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5"/>
          <p:cNvSpPr/>
          <p:nvPr/>
        </p:nvSpPr>
        <p:spPr>
          <a:xfrm>
            <a:off x="9021527" y="1116211"/>
            <a:ext cx="42004" cy="13136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5"/>
          <p:cNvSpPr/>
          <p:nvPr/>
        </p:nvSpPr>
        <p:spPr>
          <a:xfrm>
            <a:off x="8371666" y="1176543"/>
            <a:ext cx="311389" cy="13162"/>
          </a:xfrm>
          <a:custGeom>
            <a:rect b="b" l="l" r="r" t="t"/>
            <a:pathLst>
              <a:path extrusionOk="0" h="502" w="11876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5"/>
          <p:cNvSpPr/>
          <p:nvPr/>
        </p:nvSpPr>
        <p:spPr>
          <a:xfrm>
            <a:off x="8687406" y="1176543"/>
            <a:ext cx="98876" cy="13162"/>
          </a:xfrm>
          <a:custGeom>
            <a:rect b="b" l="l" r="r" t="t"/>
            <a:pathLst>
              <a:path extrusionOk="0" h="502" w="3771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5"/>
          <p:cNvSpPr/>
          <p:nvPr/>
        </p:nvSpPr>
        <p:spPr>
          <a:xfrm>
            <a:off x="8720653" y="1211546"/>
            <a:ext cx="65629" cy="12271"/>
          </a:xfrm>
          <a:custGeom>
            <a:rect b="b" l="l" r="r" t="t"/>
            <a:pathLst>
              <a:path extrusionOk="0" h="468" w="2503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5"/>
          <p:cNvSpPr/>
          <p:nvPr/>
        </p:nvSpPr>
        <p:spPr>
          <a:xfrm>
            <a:off x="8688298" y="1211546"/>
            <a:ext cx="19245" cy="12271"/>
          </a:xfrm>
          <a:custGeom>
            <a:rect b="b" l="l" r="r" t="t"/>
            <a:pathLst>
              <a:path extrusionOk="0" h="468" w="734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5"/>
          <p:cNvSpPr/>
          <p:nvPr/>
        </p:nvSpPr>
        <p:spPr>
          <a:xfrm>
            <a:off x="8610451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5"/>
          <p:cNvSpPr/>
          <p:nvPr/>
        </p:nvSpPr>
        <p:spPr>
          <a:xfrm>
            <a:off x="8526469" y="1211546"/>
            <a:ext cx="59519" cy="12271"/>
          </a:xfrm>
          <a:custGeom>
            <a:rect b="b" l="l" r="r" t="t"/>
            <a:pathLst>
              <a:path extrusionOk="0" h="468" w="227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5"/>
          <p:cNvSpPr/>
          <p:nvPr/>
        </p:nvSpPr>
        <p:spPr>
          <a:xfrm>
            <a:off x="8442513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5"/>
          <p:cNvSpPr/>
          <p:nvPr/>
        </p:nvSpPr>
        <p:spPr>
          <a:xfrm>
            <a:off x="8442513" y="1253524"/>
            <a:ext cx="504683" cy="12271"/>
          </a:xfrm>
          <a:custGeom>
            <a:rect b="b" l="l" r="r" t="t"/>
            <a:pathLst>
              <a:path extrusionOk="0" h="468" w="19248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5"/>
          <p:cNvSpPr/>
          <p:nvPr/>
        </p:nvSpPr>
        <p:spPr>
          <a:xfrm>
            <a:off x="8371666" y="1211546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5"/>
          <p:cNvSpPr/>
          <p:nvPr/>
        </p:nvSpPr>
        <p:spPr>
          <a:xfrm>
            <a:off x="8371666" y="1253524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5"/>
          <p:cNvSpPr/>
          <p:nvPr/>
        </p:nvSpPr>
        <p:spPr>
          <a:xfrm>
            <a:off x="8371666" y="1295502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5"/>
          <p:cNvSpPr/>
          <p:nvPr/>
        </p:nvSpPr>
        <p:spPr>
          <a:xfrm>
            <a:off x="8977792" y="1253524"/>
            <a:ext cx="74360" cy="12271"/>
          </a:xfrm>
          <a:custGeom>
            <a:rect b="b" l="l" r="r" t="t"/>
            <a:pathLst>
              <a:path extrusionOk="0" h="468" w="2836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5"/>
          <p:cNvSpPr/>
          <p:nvPr/>
        </p:nvSpPr>
        <p:spPr>
          <a:xfrm>
            <a:off x="8440756" y="1295502"/>
            <a:ext cx="213457" cy="12271"/>
          </a:xfrm>
          <a:custGeom>
            <a:rect b="b" l="l" r="r" t="t"/>
            <a:pathLst>
              <a:path extrusionOk="0" h="468" w="8141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5"/>
          <p:cNvSpPr/>
          <p:nvPr/>
        </p:nvSpPr>
        <p:spPr>
          <a:xfrm>
            <a:off x="8720653" y="1349725"/>
            <a:ext cx="240542" cy="13136"/>
          </a:xfrm>
          <a:custGeom>
            <a:rect b="b" l="l" r="r" t="t"/>
            <a:pathLst>
              <a:path extrusionOk="0" h="501" w="9174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5"/>
          <p:cNvSpPr/>
          <p:nvPr/>
        </p:nvSpPr>
        <p:spPr>
          <a:xfrm>
            <a:off x="8882456" y="1320857"/>
            <a:ext cx="78739" cy="13162"/>
          </a:xfrm>
          <a:custGeom>
            <a:rect b="b" l="l" r="r" t="t"/>
            <a:pathLst>
              <a:path extrusionOk="0" h="502" w="3003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5"/>
          <p:cNvSpPr/>
          <p:nvPr/>
        </p:nvSpPr>
        <p:spPr>
          <a:xfrm>
            <a:off x="8371666" y="1058474"/>
            <a:ext cx="251922" cy="13162"/>
          </a:xfrm>
          <a:custGeom>
            <a:rect b="b" l="l" r="r" t="t"/>
            <a:pathLst>
              <a:path extrusionOk="0" h="502" w="9608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5"/>
          <p:cNvSpPr/>
          <p:nvPr/>
        </p:nvSpPr>
        <p:spPr>
          <a:xfrm>
            <a:off x="8371666" y="1467793"/>
            <a:ext cx="406725" cy="12271"/>
          </a:xfrm>
          <a:custGeom>
            <a:rect b="b" l="l" r="r" t="t"/>
            <a:pathLst>
              <a:path extrusionOk="0" h="468" w="15512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5"/>
          <p:cNvSpPr/>
          <p:nvPr/>
        </p:nvSpPr>
        <p:spPr>
          <a:xfrm>
            <a:off x="8741629" y="1392595"/>
            <a:ext cx="120743" cy="12271"/>
          </a:xfrm>
          <a:custGeom>
            <a:rect b="b" l="l" r="r" t="t"/>
            <a:pathLst>
              <a:path extrusionOk="0" h="468" w="4605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5"/>
          <p:cNvSpPr/>
          <p:nvPr/>
        </p:nvSpPr>
        <p:spPr>
          <a:xfrm>
            <a:off x="8902567" y="1392595"/>
            <a:ext cx="160965" cy="12271"/>
          </a:xfrm>
          <a:custGeom>
            <a:rect b="b" l="l" r="r" t="t"/>
            <a:pathLst>
              <a:path extrusionOk="0" h="468" w="613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5"/>
          <p:cNvSpPr/>
          <p:nvPr/>
        </p:nvSpPr>
        <p:spPr>
          <a:xfrm>
            <a:off x="8902567" y="1452062"/>
            <a:ext cx="160965" cy="13136"/>
          </a:xfrm>
          <a:custGeom>
            <a:rect b="b" l="l" r="r" t="t"/>
            <a:pathLst>
              <a:path extrusionOk="0" h="501" w="613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5"/>
          <p:cNvSpPr/>
          <p:nvPr/>
        </p:nvSpPr>
        <p:spPr>
          <a:xfrm>
            <a:off x="8371666" y="1508906"/>
            <a:ext cx="61250" cy="13136"/>
          </a:xfrm>
          <a:custGeom>
            <a:rect b="b" l="l" r="r" t="t"/>
            <a:pathLst>
              <a:path extrusionOk="0" h="501" w="2336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5"/>
          <p:cNvSpPr/>
          <p:nvPr/>
        </p:nvSpPr>
        <p:spPr>
          <a:xfrm>
            <a:off x="8448648" y="1508906"/>
            <a:ext cx="378722" cy="13136"/>
          </a:xfrm>
          <a:custGeom>
            <a:rect b="b" l="l" r="r" t="t"/>
            <a:pathLst>
              <a:path extrusionOk="0" h="501" w="14444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2" name="Google Shape;6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00" y="1161812"/>
            <a:ext cx="3938849" cy="106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425" y="750629"/>
            <a:ext cx="4422600" cy="2214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4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Community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4"/>
          <p:cNvSpPr txBox="1"/>
          <p:nvPr>
            <p:ph idx="2" type="body"/>
          </p:nvPr>
        </p:nvSpPr>
        <p:spPr>
          <a:xfrm>
            <a:off x="1304500" y="987463"/>
            <a:ext cx="50100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Local, miễn phí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Windows, Linux, and macOS</a:t>
            </a:r>
            <a:endParaRPr sz="1800"/>
          </a:p>
        </p:txBody>
      </p:sp>
      <p:pic>
        <p:nvPicPr>
          <p:cNvPr id="798" name="Google Shape;7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500" y="1975100"/>
            <a:ext cx="7478902" cy="293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5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154F8"/>
                </a:solidFill>
              </a:rPr>
              <a:t>02</a:t>
            </a:r>
            <a:endParaRPr>
              <a:solidFill>
                <a:srgbClr val="9154F8"/>
              </a:solidFill>
            </a:endParaRPr>
          </a:p>
        </p:txBody>
      </p:sp>
      <p:sp>
        <p:nvSpPr>
          <p:cNvPr id="804" name="Google Shape;804;p35"/>
          <p:cNvSpPr txBox="1"/>
          <p:nvPr>
            <p:ph idx="2" type="title"/>
          </p:nvPr>
        </p:nvSpPr>
        <p:spPr>
          <a:xfrm>
            <a:off x="3216900" y="2879675"/>
            <a:ext cx="2118600" cy="10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154F8"/>
                </a:solidFill>
              </a:rPr>
              <a:t>Feature &amp;</a:t>
            </a:r>
            <a:endParaRPr>
              <a:solidFill>
                <a:srgbClr val="9154F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154F8"/>
                </a:solidFill>
              </a:rPr>
              <a:t>Sample data</a:t>
            </a:r>
            <a:endParaRPr>
              <a:solidFill>
                <a:srgbClr val="9154F8"/>
              </a:solidFill>
            </a:endParaRPr>
          </a:p>
        </p:txBody>
      </p:sp>
      <p:grpSp>
        <p:nvGrpSpPr>
          <p:cNvPr id="805" name="Google Shape;805;p35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806" name="Google Shape;806;p35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6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shell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9" name="Google Shape;829;p36"/>
          <p:cNvPicPr preferRelativeResize="0"/>
          <p:nvPr/>
        </p:nvPicPr>
        <p:blipFill rotWithShape="1">
          <a:blip r:embed="rId3">
            <a:alphaModFix/>
          </a:blip>
          <a:srcRect b="0" l="0" r="0" t="10944"/>
          <a:stretch/>
        </p:blipFill>
        <p:spPr>
          <a:xfrm>
            <a:off x="2008188" y="2658000"/>
            <a:ext cx="5127635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36"/>
          <p:cNvSpPr txBox="1"/>
          <p:nvPr>
            <p:ph idx="2" type="body"/>
          </p:nvPr>
        </p:nvSpPr>
        <p:spPr>
          <a:xfrm>
            <a:off x="1137625" y="1111775"/>
            <a:ext cx="25185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use &lt;database_name&gt;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31" name="Google Shape;831;p36"/>
          <p:cNvSpPr txBox="1"/>
          <p:nvPr>
            <p:ph idx="2" type="body"/>
          </p:nvPr>
        </p:nvSpPr>
        <p:spPr>
          <a:xfrm>
            <a:off x="4719300" y="1111775"/>
            <a:ext cx="3557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Database có thể chưa tồn tại</a:t>
            </a:r>
            <a:endParaRPr sz="1800"/>
          </a:p>
        </p:txBody>
      </p:sp>
      <p:pic>
        <p:nvPicPr>
          <p:cNvPr id="832" name="Google Shape;8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112" y="2657998"/>
            <a:ext cx="3039775" cy="9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36"/>
          <p:cNvSpPr txBox="1"/>
          <p:nvPr>
            <p:ph idx="2" type="body"/>
          </p:nvPr>
        </p:nvSpPr>
        <p:spPr>
          <a:xfrm>
            <a:off x="1137625" y="2008775"/>
            <a:ext cx="3434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show &lt;databases/collections&gt;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834" name="Google Shape;83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475" y="2571750"/>
            <a:ext cx="2793039" cy="20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7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shell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37"/>
          <p:cNvSpPr txBox="1"/>
          <p:nvPr>
            <p:ph idx="2" type="body"/>
          </p:nvPr>
        </p:nvSpPr>
        <p:spPr>
          <a:xfrm>
            <a:off x="1093600" y="987463"/>
            <a:ext cx="3434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db.&lt;collection&gt;.insertOne({...})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841" name="Google Shape;841;p37"/>
          <p:cNvSpPr txBox="1"/>
          <p:nvPr>
            <p:ph idx="2" type="body"/>
          </p:nvPr>
        </p:nvSpPr>
        <p:spPr>
          <a:xfrm>
            <a:off x="4866600" y="987475"/>
            <a:ext cx="3557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Thêm 1 document</a:t>
            </a:r>
            <a:endParaRPr sz="1800"/>
          </a:p>
        </p:txBody>
      </p:sp>
      <p:pic>
        <p:nvPicPr>
          <p:cNvPr id="842" name="Google Shape;8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050" y="2657987"/>
            <a:ext cx="692372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37"/>
          <p:cNvSpPr txBox="1"/>
          <p:nvPr>
            <p:ph idx="2" type="body"/>
          </p:nvPr>
        </p:nvSpPr>
        <p:spPr>
          <a:xfrm>
            <a:off x="1119375" y="1822725"/>
            <a:ext cx="49725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db.&lt;collection&gt;.insertMany([{...}, {...}, {...}])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844" name="Google Shape;8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363" y="2938676"/>
            <a:ext cx="7737101" cy="6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8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shell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38"/>
          <p:cNvSpPr txBox="1"/>
          <p:nvPr>
            <p:ph idx="2" type="body"/>
          </p:nvPr>
        </p:nvSpPr>
        <p:spPr>
          <a:xfrm>
            <a:off x="1137625" y="1111775"/>
            <a:ext cx="33648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db.&lt;collection&gt;.find(...)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851" name="Google Shape;8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25" y="1860550"/>
            <a:ext cx="4267150" cy="2708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9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</a:t>
            </a:r>
            <a:r>
              <a:rPr lang="en"/>
              <a:t>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39"/>
          <p:cNvSpPr txBox="1"/>
          <p:nvPr>
            <p:ph idx="2" type="body"/>
          </p:nvPr>
        </p:nvSpPr>
        <p:spPr>
          <a:xfrm>
            <a:off x="1304500" y="987463"/>
            <a:ext cx="50100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MongoDB tool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Cung cấp giao diện trực quan, dễ sài</a:t>
            </a:r>
            <a:endParaRPr sz="1800"/>
          </a:p>
        </p:txBody>
      </p:sp>
      <p:pic>
        <p:nvPicPr>
          <p:cNvPr id="858" name="Google Shape;8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525" y="1767775"/>
            <a:ext cx="6043720" cy="31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0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4" name="Google Shape;8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050" y="987475"/>
            <a:ext cx="6085888" cy="385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1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1"/>
          <p:cNvSpPr txBox="1"/>
          <p:nvPr>
            <p:ph idx="2" type="body"/>
          </p:nvPr>
        </p:nvSpPr>
        <p:spPr>
          <a:xfrm>
            <a:off x="1441200" y="987475"/>
            <a:ext cx="3557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Tạo random database</a:t>
            </a:r>
            <a:endParaRPr sz="1800"/>
          </a:p>
        </p:txBody>
      </p:sp>
      <p:pic>
        <p:nvPicPr>
          <p:cNvPr id="871" name="Google Shape;8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673275"/>
            <a:ext cx="59436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2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2"/>
          <p:cNvSpPr txBox="1"/>
          <p:nvPr>
            <p:ph idx="2" type="body"/>
          </p:nvPr>
        </p:nvSpPr>
        <p:spPr>
          <a:xfrm>
            <a:off x="1441200" y="987475"/>
            <a:ext cx="3557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Import file JSON </a:t>
            </a:r>
            <a:endParaRPr sz="1800"/>
          </a:p>
        </p:txBody>
      </p:sp>
      <p:pic>
        <p:nvPicPr>
          <p:cNvPr id="878" name="Google Shape;8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275" y="1618275"/>
            <a:ext cx="4335450" cy="270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150" y="2404175"/>
            <a:ext cx="2631750" cy="8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42"/>
          <p:cNvSpPr/>
          <p:nvPr/>
        </p:nvSpPr>
        <p:spPr>
          <a:xfrm>
            <a:off x="2866650" y="2729025"/>
            <a:ext cx="507600" cy="20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3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3"/>
          <p:cNvSpPr txBox="1"/>
          <p:nvPr>
            <p:ph idx="2" type="body"/>
          </p:nvPr>
        </p:nvSpPr>
        <p:spPr>
          <a:xfrm>
            <a:off x="1441200" y="987475"/>
            <a:ext cx="3557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Import file JSON </a:t>
            </a:r>
            <a:endParaRPr sz="1800"/>
          </a:p>
        </p:txBody>
      </p:sp>
      <p:pic>
        <p:nvPicPr>
          <p:cNvPr id="887" name="Google Shape;8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975" y="1519250"/>
            <a:ext cx="7628298" cy="338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99" name="Google Shape;699;p26"/>
          <p:cNvSpPr txBox="1"/>
          <p:nvPr>
            <p:ph idx="1" type="subTitle"/>
          </p:nvPr>
        </p:nvSpPr>
        <p:spPr>
          <a:xfrm>
            <a:off x="805938" y="2420050"/>
            <a:ext cx="2317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Kiến trúc</a:t>
            </a:r>
            <a:endParaRPr/>
          </a:p>
        </p:txBody>
      </p:sp>
      <p:sp>
        <p:nvSpPr>
          <p:cNvPr id="700" name="Google Shape;700;p26"/>
          <p:cNvSpPr txBox="1"/>
          <p:nvPr>
            <p:ph idx="2" type="title"/>
          </p:nvPr>
        </p:nvSpPr>
        <p:spPr>
          <a:xfrm>
            <a:off x="1415638" y="2059250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01" name="Google Shape;701;p26"/>
          <p:cNvSpPr txBox="1"/>
          <p:nvPr/>
        </p:nvSpPr>
        <p:spPr>
          <a:xfrm>
            <a:off x="3499938" y="2511550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154F8"/>
                </a:solidFill>
                <a:latin typeface="Oswald"/>
                <a:ea typeface="Oswald"/>
                <a:cs typeface="Oswald"/>
                <a:sym typeface="Oswald"/>
              </a:rPr>
              <a:t>Feature &amp; Sample data</a:t>
            </a:r>
            <a:endParaRPr sz="1800">
              <a:solidFill>
                <a:srgbClr val="9154F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2" name="Google Shape;702;p26"/>
          <p:cNvSpPr txBox="1"/>
          <p:nvPr/>
        </p:nvSpPr>
        <p:spPr>
          <a:xfrm>
            <a:off x="4109438" y="2059250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154F8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3000">
              <a:solidFill>
                <a:srgbClr val="9154F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3" name="Google Shape;703;p26"/>
          <p:cNvSpPr txBox="1"/>
          <p:nvPr/>
        </p:nvSpPr>
        <p:spPr>
          <a:xfrm>
            <a:off x="6193638" y="2511552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C2DF"/>
                </a:solidFill>
                <a:latin typeface="Oswald"/>
                <a:ea typeface="Oswald"/>
                <a:cs typeface="Oswald"/>
                <a:sym typeface="Oswald"/>
              </a:rPr>
              <a:t>Backup &amp; Restore</a:t>
            </a:r>
            <a:endParaRPr sz="1800">
              <a:solidFill>
                <a:srgbClr val="35C2D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4" name="Google Shape;704;p26"/>
          <p:cNvSpPr txBox="1"/>
          <p:nvPr/>
        </p:nvSpPr>
        <p:spPr>
          <a:xfrm>
            <a:off x="6803238" y="2059261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5C2DF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sz="3000">
              <a:solidFill>
                <a:srgbClr val="35C2D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4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44"/>
          <p:cNvSpPr txBox="1"/>
          <p:nvPr>
            <p:ph idx="2" type="body"/>
          </p:nvPr>
        </p:nvSpPr>
        <p:spPr>
          <a:xfrm>
            <a:off x="1441200" y="987475"/>
            <a:ext cx="3557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Import document</a:t>
            </a:r>
            <a:endParaRPr sz="1800"/>
          </a:p>
        </p:txBody>
      </p:sp>
      <p:pic>
        <p:nvPicPr>
          <p:cNvPr id="894" name="Google Shape;8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100" y="1449175"/>
            <a:ext cx="4655800" cy="33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5"/>
          <p:cNvSpPr txBox="1"/>
          <p:nvPr>
            <p:ph idx="2" type="body"/>
          </p:nvPr>
        </p:nvSpPr>
        <p:spPr>
          <a:xfrm>
            <a:off x="1441200" y="987475"/>
            <a:ext cx="3557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Import nhiều documents</a:t>
            </a:r>
            <a:endParaRPr sz="1800"/>
          </a:p>
        </p:txBody>
      </p:sp>
      <p:pic>
        <p:nvPicPr>
          <p:cNvPr id="901" name="Google Shape;9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525" y="1532975"/>
            <a:ext cx="4696252" cy="3389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46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6"/>
          <p:cNvSpPr txBox="1"/>
          <p:nvPr>
            <p:ph idx="2" type="body"/>
          </p:nvPr>
        </p:nvSpPr>
        <p:spPr>
          <a:xfrm>
            <a:off x="1441200" y="987475"/>
            <a:ext cx="3557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Truy vấn find() </a:t>
            </a:r>
            <a:endParaRPr sz="1800"/>
          </a:p>
        </p:txBody>
      </p:sp>
      <p:pic>
        <p:nvPicPr>
          <p:cNvPr id="908" name="Google Shape;9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200" y="1984748"/>
            <a:ext cx="7043927" cy="19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7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7"/>
          <p:cNvSpPr txBox="1"/>
          <p:nvPr>
            <p:ph idx="2" type="body"/>
          </p:nvPr>
        </p:nvSpPr>
        <p:spPr>
          <a:xfrm>
            <a:off x="1249175" y="987475"/>
            <a:ext cx="41961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Truy vấn find() có toán tử so sánh</a:t>
            </a:r>
            <a:endParaRPr sz="1800"/>
          </a:p>
        </p:txBody>
      </p:sp>
      <p:sp>
        <p:nvSpPr>
          <p:cNvPr id="915" name="Google Shape;915;p47"/>
          <p:cNvSpPr txBox="1"/>
          <p:nvPr>
            <p:ph idx="2" type="body"/>
          </p:nvPr>
        </p:nvSpPr>
        <p:spPr>
          <a:xfrm>
            <a:off x="6137025" y="505075"/>
            <a:ext cx="2229600" cy="9441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$gt: &gt;	 $gte: &gt;=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$lt:  &lt;	 $lte:  &lt;=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916" name="Google Shape;9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576" y="1824225"/>
            <a:ext cx="7767277" cy="305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8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8"/>
          <p:cNvSpPr txBox="1"/>
          <p:nvPr>
            <p:ph idx="2" type="body"/>
          </p:nvPr>
        </p:nvSpPr>
        <p:spPr>
          <a:xfrm>
            <a:off x="1249175" y="987475"/>
            <a:ext cx="4785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Truy vấn find() có điều kiện in / not in</a:t>
            </a:r>
            <a:endParaRPr sz="1800"/>
          </a:p>
        </p:txBody>
      </p:sp>
      <p:sp>
        <p:nvSpPr>
          <p:cNvPr id="923" name="Google Shape;923;p48"/>
          <p:cNvSpPr txBox="1"/>
          <p:nvPr>
            <p:ph idx="2" type="body"/>
          </p:nvPr>
        </p:nvSpPr>
        <p:spPr>
          <a:xfrm>
            <a:off x="6137025" y="505075"/>
            <a:ext cx="2229600" cy="9441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$in		in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$nin		not in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924" name="Google Shape;9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275" y="1629000"/>
            <a:ext cx="6696040" cy="338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9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9"/>
          <p:cNvSpPr txBox="1"/>
          <p:nvPr>
            <p:ph idx="2" type="body"/>
          </p:nvPr>
        </p:nvSpPr>
        <p:spPr>
          <a:xfrm>
            <a:off x="1249175" y="987475"/>
            <a:ext cx="4785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Truy vấn find() có toán tử and, or, nor</a:t>
            </a:r>
            <a:endParaRPr sz="1800"/>
          </a:p>
        </p:txBody>
      </p:sp>
      <p:sp>
        <p:nvSpPr>
          <p:cNvPr id="931" name="Google Shape;931;p49"/>
          <p:cNvSpPr txBox="1"/>
          <p:nvPr>
            <p:ph idx="2" type="body"/>
          </p:nvPr>
        </p:nvSpPr>
        <p:spPr>
          <a:xfrm>
            <a:off x="6137025" y="505075"/>
            <a:ext cx="2229600" cy="9441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$and		$or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$nor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932" name="Google Shape;9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950" y="1601575"/>
            <a:ext cx="7852469" cy="33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50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8" name="Google Shape;9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925" y="1035513"/>
            <a:ext cx="7460000" cy="13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50"/>
          <p:cNvSpPr txBox="1"/>
          <p:nvPr>
            <p:ph idx="2" type="body"/>
          </p:nvPr>
        </p:nvSpPr>
        <p:spPr>
          <a:xfrm>
            <a:off x="1139925" y="2509950"/>
            <a:ext cx="41961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Project: chọn trường nào xuất hiện</a:t>
            </a:r>
            <a:endParaRPr sz="1800"/>
          </a:p>
        </p:txBody>
      </p:sp>
      <p:pic>
        <p:nvPicPr>
          <p:cNvPr id="940" name="Google Shape;94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475" y="2583937"/>
            <a:ext cx="3203453" cy="3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7488" y="3182950"/>
            <a:ext cx="7104877" cy="1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51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7" name="Google Shape;9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925" y="1035513"/>
            <a:ext cx="7460000" cy="13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51"/>
          <p:cNvSpPr txBox="1"/>
          <p:nvPr>
            <p:ph idx="2" type="body"/>
          </p:nvPr>
        </p:nvSpPr>
        <p:spPr>
          <a:xfrm>
            <a:off x="1139925" y="2509950"/>
            <a:ext cx="41961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Sort</a:t>
            </a:r>
            <a:r>
              <a:rPr lang="en" sz="1800"/>
              <a:t>: sắp xếp thứ tự </a:t>
            </a:r>
            <a:endParaRPr sz="18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(1) từ nhỏ tới lớn</a:t>
            </a:r>
            <a:endParaRPr sz="18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(-1) từ lớn tới nhỏ</a:t>
            </a:r>
            <a:endParaRPr sz="1800"/>
          </a:p>
        </p:txBody>
      </p:sp>
      <p:pic>
        <p:nvPicPr>
          <p:cNvPr id="949" name="Google Shape;94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800" y="3739175"/>
            <a:ext cx="3556250" cy="10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3525" y="2571750"/>
            <a:ext cx="3119501" cy="23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2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6" name="Google Shape;9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925" y="1035513"/>
            <a:ext cx="7460000" cy="13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52"/>
          <p:cNvSpPr txBox="1"/>
          <p:nvPr>
            <p:ph idx="2" type="body"/>
          </p:nvPr>
        </p:nvSpPr>
        <p:spPr>
          <a:xfrm>
            <a:off x="1139925" y="2674550"/>
            <a:ext cx="6417600" cy="13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Skip: offset, bỏ qua một số lượng document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Limit: số lượng document trả về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 sz="1800"/>
              <a:t>MaxTimeMS: thời gian t</a:t>
            </a:r>
            <a:r>
              <a:rPr lang="en" sz="1800"/>
              <a:t>ối đa </a:t>
            </a:r>
            <a:r>
              <a:rPr lang="en" sz="1800"/>
              <a:t>thực thi câu truy vấn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53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3" name="Google Shape;963;p53"/>
          <p:cNvPicPr preferRelativeResize="0"/>
          <p:nvPr/>
        </p:nvPicPr>
        <p:blipFill rotWithShape="1">
          <a:blip r:embed="rId3">
            <a:alphaModFix/>
          </a:blip>
          <a:srcRect b="26274" l="25406" r="0" t="47369"/>
          <a:stretch/>
        </p:blipFill>
        <p:spPr>
          <a:xfrm>
            <a:off x="3637650" y="998260"/>
            <a:ext cx="5113175" cy="1016228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53"/>
          <p:cNvSpPr txBox="1"/>
          <p:nvPr>
            <p:ph idx="2" type="body"/>
          </p:nvPr>
        </p:nvSpPr>
        <p:spPr>
          <a:xfrm>
            <a:off x="909050" y="1275525"/>
            <a:ext cx="25473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Update document</a:t>
            </a:r>
            <a:endParaRPr sz="1800"/>
          </a:p>
        </p:txBody>
      </p:sp>
      <p:pic>
        <p:nvPicPr>
          <p:cNvPr id="965" name="Google Shape;96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825" y="2571748"/>
            <a:ext cx="7528552" cy="15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325" y="2801487"/>
            <a:ext cx="8046200" cy="11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7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10" name="Google Shape;710;p27"/>
          <p:cNvSpPr txBox="1"/>
          <p:nvPr>
            <p:ph idx="2" type="title"/>
          </p:nvPr>
        </p:nvSpPr>
        <p:spPr>
          <a:xfrm>
            <a:off x="2948925" y="2888125"/>
            <a:ext cx="2377500" cy="10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Giới thiệu chung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Kiến trúc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711" name="Google Shape;711;p27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712" name="Google Shape;712;p27"/>
            <p:cNvSpPr/>
            <p:nvPr/>
          </p:nvSpPr>
          <p:spPr>
            <a:xfrm>
              <a:off x="7315562" y="1098851"/>
              <a:ext cx="1218960" cy="1218960"/>
            </a:xfrm>
            <a:custGeom>
              <a:rect b="b" l="l" r="r" t="t"/>
              <a:pathLst>
                <a:path extrusionOk="0" h="78289" w="78289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7213984" y="2419374"/>
              <a:ext cx="355541" cy="152384"/>
            </a:xfrm>
            <a:custGeom>
              <a:rect b="b" l="l" r="r" t="t"/>
              <a:pathLst>
                <a:path extrusionOk="0" h="9787" w="22835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6283022" y="3307176"/>
              <a:ext cx="698875" cy="536854"/>
            </a:xfrm>
            <a:custGeom>
              <a:rect b="b" l="l" r="r" t="t"/>
              <a:pathLst>
                <a:path extrusionOk="0" h="34480" w="44886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7"/>
            <p:cNvSpPr/>
            <p:nvPr/>
          </p:nvSpPr>
          <p:spPr>
            <a:xfrm>
              <a:off x="6807669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6198197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6198197" y="2267006"/>
              <a:ext cx="1371328" cy="1015802"/>
            </a:xfrm>
            <a:custGeom>
              <a:rect b="b" l="l" r="r" t="t"/>
              <a:pathLst>
                <a:path extrusionOk="0" h="65241" w="88075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6706090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7"/>
            <p:cNvSpPr/>
            <p:nvPr/>
          </p:nvSpPr>
          <p:spPr>
            <a:xfrm>
              <a:off x="7925034" y="3841476"/>
              <a:ext cx="507909" cy="203173"/>
            </a:xfrm>
            <a:custGeom>
              <a:rect b="b" l="l" r="r" t="t"/>
              <a:pathLst>
                <a:path extrusionOk="0" h="13049" w="32621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7"/>
            <p:cNvSpPr/>
            <p:nvPr/>
          </p:nvSpPr>
          <p:spPr>
            <a:xfrm>
              <a:off x="6283022" y="1962270"/>
              <a:ext cx="1184924" cy="812645"/>
            </a:xfrm>
            <a:custGeom>
              <a:rect b="b" l="l" r="r" t="t"/>
              <a:pathLst>
                <a:path extrusionOk="0" h="52193" w="76103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6283022" y="1962270"/>
              <a:ext cx="945706" cy="812645"/>
            </a:xfrm>
            <a:custGeom>
              <a:rect b="b" l="l" r="r" t="t"/>
              <a:pathLst>
                <a:path extrusionOk="0" h="52193" w="60739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6756880" y="2571742"/>
              <a:ext cx="2387115" cy="203173"/>
            </a:xfrm>
            <a:custGeom>
              <a:rect b="b" l="l" r="r" t="t"/>
              <a:pathLst>
                <a:path extrusionOk="0" h="13049" w="153315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6381051" y="2302942"/>
              <a:ext cx="141718" cy="131302"/>
            </a:xfrm>
            <a:custGeom>
              <a:rect b="b" l="l" r="r" t="t"/>
              <a:pathLst>
                <a:path extrusionOk="0" h="8433" w="9102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6498371" y="2115152"/>
              <a:ext cx="176766" cy="166724"/>
            </a:xfrm>
            <a:custGeom>
              <a:rect b="b" l="l" r="r" t="t"/>
              <a:pathLst>
                <a:path extrusionOk="0" h="10708" w="11353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6655301" y="1809902"/>
              <a:ext cx="203173" cy="304752"/>
            </a:xfrm>
            <a:custGeom>
              <a:rect b="b" l="l" r="r" t="t"/>
              <a:pathLst>
                <a:path extrusionOk="0" h="19573" w="13049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6502933" y="2267006"/>
              <a:ext cx="761856" cy="304752"/>
            </a:xfrm>
            <a:custGeom>
              <a:rect b="b" l="l" r="r" t="t"/>
              <a:pathLst>
                <a:path extrusionOk="0" h="19573" w="48931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7"/>
            <p:cNvSpPr/>
            <p:nvPr/>
          </p:nvSpPr>
          <p:spPr>
            <a:xfrm>
              <a:off x="7518720" y="2063849"/>
              <a:ext cx="457120" cy="507909"/>
            </a:xfrm>
            <a:custGeom>
              <a:rect b="b" l="l" r="r" t="t"/>
              <a:pathLst>
                <a:path extrusionOk="0" h="32621" w="29359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7"/>
            <p:cNvSpPr/>
            <p:nvPr/>
          </p:nvSpPr>
          <p:spPr>
            <a:xfrm>
              <a:off x="6401354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7721877" y="3841476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8128192" y="1555955"/>
              <a:ext cx="1015802" cy="660277"/>
            </a:xfrm>
            <a:custGeom>
              <a:rect b="b" l="l" r="r" t="t"/>
              <a:pathLst>
                <a:path extrusionOk="0" h="42407" w="65241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8178981" y="1962270"/>
              <a:ext cx="609488" cy="609488"/>
            </a:xfrm>
            <a:custGeom>
              <a:rect b="b" l="l" r="r" t="t"/>
              <a:pathLst>
                <a:path extrusionOk="0" h="39145" w="39145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848371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863608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833134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7"/>
            <p:cNvSpPr/>
            <p:nvPr/>
          </p:nvSpPr>
          <p:spPr>
            <a:xfrm>
              <a:off x="8686875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696003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7"/>
            <p:cNvSpPr/>
            <p:nvPr/>
          </p:nvSpPr>
          <p:spPr>
            <a:xfrm>
              <a:off x="711240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680766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7163194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6706090" y="1809902"/>
              <a:ext cx="152384" cy="203173"/>
            </a:xfrm>
            <a:custGeom>
              <a:rect b="b" l="l" r="r" t="t"/>
              <a:pathLst>
                <a:path extrusionOk="0" h="13049" w="9787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6502933" y="1505166"/>
              <a:ext cx="304752" cy="304752"/>
            </a:xfrm>
            <a:custGeom>
              <a:rect b="b" l="l" r="r" t="t"/>
              <a:pathLst>
                <a:path extrusionOk="0" h="19573" w="19573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6655301" y="1606745"/>
              <a:ext cx="203173" cy="203173"/>
            </a:xfrm>
            <a:custGeom>
              <a:rect b="b" l="l" r="r" t="t"/>
              <a:pathLst>
                <a:path extrusionOk="0" h="13049" w="13049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6655301" y="1708323"/>
              <a:ext cx="203173" cy="253962"/>
            </a:xfrm>
            <a:custGeom>
              <a:rect b="b" l="l" r="r" t="t"/>
              <a:pathLst>
                <a:path extrusionOk="0" h="16311" w="13049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54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4"/>
          <p:cNvSpPr txBox="1"/>
          <p:nvPr>
            <p:ph idx="2" type="body"/>
          </p:nvPr>
        </p:nvSpPr>
        <p:spPr>
          <a:xfrm>
            <a:off x="1344900" y="987475"/>
            <a:ext cx="5444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Tính năng lược đồ thống kê</a:t>
            </a:r>
            <a:endParaRPr sz="1800"/>
          </a:p>
        </p:txBody>
      </p:sp>
      <p:pic>
        <p:nvPicPr>
          <p:cNvPr id="973" name="Google Shape;9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825" y="1457275"/>
            <a:ext cx="6157727" cy="346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55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Compass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5"/>
          <p:cNvSpPr txBox="1"/>
          <p:nvPr>
            <p:ph idx="2" type="body"/>
          </p:nvPr>
        </p:nvSpPr>
        <p:spPr>
          <a:xfrm>
            <a:off x="1344900" y="987475"/>
            <a:ext cx="5444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Tính năng lược đồ thống kê</a:t>
            </a:r>
            <a:endParaRPr sz="1800"/>
          </a:p>
        </p:txBody>
      </p:sp>
      <p:pic>
        <p:nvPicPr>
          <p:cNvPr id="980" name="Google Shape;9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125" y="1925698"/>
            <a:ext cx="7555998" cy="264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56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56"/>
          <p:cNvSpPr txBox="1"/>
          <p:nvPr>
            <p:ph idx="2" type="body"/>
          </p:nvPr>
        </p:nvSpPr>
        <p:spPr>
          <a:xfrm>
            <a:off x="1344900" y="987475"/>
            <a:ext cx="67614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Cấu trúc dữ liệu lưu trữ một phần nhỏ dữ liệu ở dạng có thể duyệt dễ dàng</a:t>
            </a:r>
            <a:endParaRPr sz="1800"/>
          </a:p>
        </p:txBody>
      </p:sp>
      <p:pic>
        <p:nvPicPr>
          <p:cNvPr id="987" name="Google Shape;98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613" y="1767775"/>
            <a:ext cx="6029967" cy="307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7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57"/>
          <p:cNvSpPr txBox="1"/>
          <p:nvPr>
            <p:ph idx="2" type="body"/>
          </p:nvPr>
        </p:nvSpPr>
        <p:spPr>
          <a:xfrm>
            <a:off x="1344900" y="987475"/>
            <a:ext cx="676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Quan sát hoạt động của truy vấn trước khi tạo indexes</a:t>
            </a:r>
            <a:endParaRPr sz="1800"/>
          </a:p>
        </p:txBody>
      </p:sp>
      <p:pic>
        <p:nvPicPr>
          <p:cNvPr id="994" name="Google Shape;99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300" y="1449175"/>
            <a:ext cx="4165001" cy="3389524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57"/>
          <p:cNvSpPr/>
          <p:nvPr/>
        </p:nvSpPr>
        <p:spPr>
          <a:xfrm>
            <a:off x="2976375" y="4197100"/>
            <a:ext cx="1595700" cy="562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8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8"/>
          <p:cNvSpPr txBox="1"/>
          <p:nvPr>
            <p:ph idx="2" type="body"/>
          </p:nvPr>
        </p:nvSpPr>
        <p:spPr>
          <a:xfrm>
            <a:off x="1344900" y="987475"/>
            <a:ext cx="676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Dùng chức năng tạo indexes trong mongoDB compass</a:t>
            </a:r>
            <a:endParaRPr sz="1800"/>
          </a:p>
        </p:txBody>
      </p:sp>
      <p:pic>
        <p:nvPicPr>
          <p:cNvPr id="1002" name="Google Shape;100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525" y="1756125"/>
            <a:ext cx="7844024" cy="26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9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59"/>
          <p:cNvSpPr txBox="1"/>
          <p:nvPr>
            <p:ph idx="2" type="body"/>
          </p:nvPr>
        </p:nvSpPr>
        <p:spPr>
          <a:xfrm>
            <a:off x="1344900" y="987475"/>
            <a:ext cx="676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Dùng chức năng tạo indexes trong mongoDB compass</a:t>
            </a:r>
            <a:endParaRPr sz="1800"/>
          </a:p>
        </p:txBody>
      </p:sp>
      <p:pic>
        <p:nvPicPr>
          <p:cNvPr id="1009" name="Google Shape;10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863" y="1545175"/>
            <a:ext cx="4663486" cy="338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60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0"/>
          <p:cNvSpPr txBox="1"/>
          <p:nvPr>
            <p:ph idx="2" type="body"/>
          </p:nvPr>
        </p:nvSpPr>
        <p:spPr>
          <a:xfrm>
            <a:off x="1344900" y="987475"/>
            <a:ext cx="676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Dùng chức năng tạo indexes trong mongoDB compass</a:t>
            </a:r>
            <a:endParaRPr sz="1800"/>
          </a:p>
        </p:txBody>
      </p:sp>
      <p:pic>
        <p:nvPicPr>
          <p:cNvPr id="1016" name="Google Shape;10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950" y="1659650"/>
            <a:ext cx="7081302" cy="30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61"/>
          <p:cNvSpPr txBox="1"/>
          <p:nvPr>
            <p:ph type="title"/>
          </p:nvPr>
        </p:nvSpPr>
        <p:spPr>
          <a:xfrm>
            <a:off x="909050" y="286375"/>
            <a:ext cx="36630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1"/>
          <p:cNvSpPr txBox="1"/>
          <p:nvPr>
            <p:ph idx="2" type="body"/>
          </p:nvPr>
        </p:nvSpPr>
        <p:spPr>
          <a:xfrm>
            <a:off x="1344900" y="987475"/>
            <a:ext cx="6761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Quan sát hoạt động của truy vấn sau khi tạo indexes</a:t>
            </a:r>
            <a:endParaRPr sz="1800"/>
          </a:p>
        </p:txBody>
      </p:sp>
      <p:pic>
        <p:nvPicPr>
          <p:cNvPr id="1023" name="Google Shape;102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6437" y="1533000"/>
            <a:ext cx="2958313" cy="33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61"/>
          <p:cNvSpPr/>
          <p:nvPr/>
        </p:nvSpPr>
        <p:spPr>
          <a:xfrm>
            <a:off x="3415275" y="4416550"/>
            <a:ext cx="1097400" cy="38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62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C2DF"/>
                </a:solidFill>
              </a:rPr>
              <a:t>03</a:t>
            </a:r>
            <a:endParaRPr>
              <a:solidFill>
                <a:srgbClr val="35C2DF"/>
              </a:solidFill>
            </a:endParaRPr>
          </a:p>
        </p:txBody>
      </p:sp>
      <p:sp>
        <p:nvSpPr>
          <p:cNvPr id="1030" name="Google Shape;1030;p62"/>
          <p:cNvSpPr txBox="1"/>
          <p:nvPr>
            <p:ph idx="2" type="title"/>
          </p:nvPr>
        </p:nvSpPr>
        <p:spPr>
          <a:xfrm>
            <a:off x="3216900" y="2879675"/>
            <a:ext cx="2475300" cy="7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C2DF"/>
                </a:solidFill>
              </a:rPr>
              <a:t>Backup &amp; restore</a:t>
            </a:r>
            <a:endParaRPr>
              <a:solidFill>
                <a:srgbClr val="35C2DF"/>
              </a:solidFill>
            </a:endParaRPr>
          </a:p>
        </p:txBody>
      </p:sp>
      <p:grpSp>
        <p:nvGrpSpPr>
          <p:cNvPr id="1031" name="Google Shape;1031;p62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1032" name="Google Shape;1032;p62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2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2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2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2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2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2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2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2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2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63"/>
          <p:cNvSpPr txBox="1"/>
          <p:nvPr>
            <p:ph type="title"/>
          </p:nvPr>
        </p:nvSpPr>
        <p:spPr>
          <a:xfrm>
            <a:off x="3216900" y="1653325"/>
            <a:ext cx="3228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C2DF"/>
                </a:solidFill>
              </a:rPr>
              <a:t>local</a:t>
            </a:r>
            <a:endParaRPr>
              <a:solidFill>
                <a:srgbClr val="35C2DF"/>
              </a:solidFill>
            </a:endParaRPr>
          </a:p>
        </p:txBody>
      </p:sp>
      <p:grpSp>
        <p:nvGrpSpPr>
          <p:cNvPr id="1055" name="Google Shape;1055;p63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1056" name="Google Shape;1056;p63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3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3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3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3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3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3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3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3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3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3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3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3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3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3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3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3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3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8"/>
          <p:cNvSpPr txBox="1"/>
          <p:nvPr>
            <p:ph type="title"/>
          </p:nvPr>
        </p:nvSpPr>
        <p:spPr>
          <a:xfrm>
            <a:off x="909050" y="286375"/>
            <a:ext cx="26571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chung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8"/>
          <p:cNvSpPr txBox="1"/>
          <p:nvPr>
            <p:ph idx="2" type="body"/>
          </p:nvPr>
        </p:nvSpPr>
        <p:spPr>
          <a:xfrm>
            <a:off x="1587450" y="3459175"/>
            <a:ext cx="44226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Mã nguồn mở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Cơ sở dữ liệu NoSQl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Được viết bằng ngôn ngữ C++</a:t>
            </a:r>
            <a:endParaRPr sz="1800"/>
          </a:p>
        </p:txBody>
      </p:sp>
      <p:pic>
        <p:nvPicPr>
          <p:cNvPr id="750" name="Google Shape;7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700" y="987467"/>
            <a:ext cx="4422600" cy="2214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64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64"/>
          <p:cNvSpPr txBox="1"/>
          <p:nvPr>
            <p:ph idx="2" type="body"/>
          </p:nvPr>
        </p:nvSpPr>
        <p:spPr>
          <a:xfrm>
            <a:off x="2167850" y="1138375"/>
            <a:ext cx="19881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mongodump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080" name="Google Shape;1080;p64"/>
          <p:cNvSpPr txBox="1"/>
          <p:nvPr>
            <p:ph idx="2" type="body"/>
          </p:nvPr>
        </p:nvSpPr>
        <p:spPr>
          <a:xfrm>
            <a:off x="1194025" y="1673300"/>
            <a:ext cx="20841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$ mongodump</a:t>
            </a:r>
            <a:endParaRPr sz="1800"/>
          </a:p>
        </p:txBody>
      </p:sp>
      <p:sp>
        <p:nvSpPr>
          <p:cNvPr id="1081" name="Google Shape;1081;p64"/>
          <p:cNvSpPr txBox="1"/>
          <p:nvPr>
            <p:ph idx="2" type="body"/>
          </p:nvPr>
        </p:nvSpPr>
        <p:spPr>
          <a:xfrm>
            <a:off x="4432525" y="1138375"/>
            <a:ext cx="3003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Tạo </a:t>
            </a:r>
            <a:r>
              <a:rPr lang="en" sz="1800"/>
              <a:t>file .bson</a:t>
            </a:r>
            <a:endParaRPr sz="1800"/>
          </a:p>
        </p:txBody>
      </p:sp>
      <p:sp>
        <p:nvSpPr>
          <p:cNvPr id="1082" name="Google Shape;1082;p64"/>
          <p:cNvSpPr txBox="1"/>
          <p:nvPr>
            <p:ph idx="2" type="body"/>
          </p:nvPr>
        </p:nvSpPr>
        <p:spPr>
          <a:xfrm>
            <a:off x="2551250" y="2208225"/>
            <a:ext cx="44538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Dump toàn bộ database hiện có</a:t>
            </a:r>
            <a:endParaRPr sz="1800"/>
          </a:p>
        </p:txBody>
      </p:sp>
      <p:sp>
        <p:nvSpPr>
          <p:cNvPr id="1083" name="Google Shape;1083;p64"/>
          <p:cNvSpPr txBox="1"/>
          <p:nvPr>
            <p:ph idx="2" type="body"/>
          </p:nvPr>
        </p:nvSpPr>
        <p:spPr>
          <a:xfrm>
            <a:off x="1194025" y="2743150"/>
            <a:ext cx="6747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$ mongodump </a:t>
            </a:r>
            <a:r>
              <a:rPr lang="en" sz="1800"/>
              <a:t>-- db=&lt;database&gt; -- collection=&lt;collection&gt;</a:t>
            </a:r>
            <a:endParaRPr sz="1800"/>
          </a:p>
        </p:txBody>
      </p:sp>
      <p:sp>
        <p:nvSpPr>
          <p:cNvPr id="1084" name="Google Shape;1084;p64"/>
          <p:cNvSpPr txBox="1"/>
          <p:nvPr>
            <p:ph idx="2" type="body"/>
          </p:nvPr>
        </p:nvSpPr>
        <p:spPr>
          <a:xfrm>
            <a:off x="2551250" y="3361875"/>
            <a:ext cx="44538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Chỉ định cụ thể database, collection</a:t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5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0" name="Google Shape;1090;p65"/>
          <p:cNvPicPr preferRelativeResize="0"/>
          <p:nvPr/>
        </p:nvPicPr>
        <p:blipFill rotWithShape="1">
          <a:blip r:embed="rId3">
            <a:alphaModFix/>
          </a:blip>
          <a:srcRect b="32423" l="0" r="5231" t="0"/>
          <a:stretch/>
        </p:blipFill>
        <p:spPr>
          <a:xfrm>
            <a:off x="1032600" y="1225225"/>
            <a:ext cx="7004974" cy="19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600" y="3758101"/>
            <a:ext cx="7369864" cy="65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66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66"/>
          <p:cNvSpPr txBox="1"/>
          <p:nvPr>
            <p:ph idx="2" type="body"/>
          </p:nvPr>
        </p:nvSpPr>
        <p:spPr>
          <a:xfrm>
            <a:off x="1770100" y="1165800"/>
            <a:ext cx="19881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mongorestore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098" name="Google Shape;1098;p66"/>
          <p:cNvSpPr txBox="1"/>
          <p:nvPr>
            <p:ph idx="2" type="body"/>
          </p:nvPr>
        </p:nvSpPr>
        <p:spPr>
          <a:xfrm>
            <a:off x="672600" y="1721850"/>
            <a:ext cx="39468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Restore file từ thư mục dump/ </a:t>
            </a:r>
            <a:endParaRPr sz="1800"/>
          </a:p>
        </p:txBody>
      </p:sp>
      <p:pic>
        <p:nvPicPr>
          <p:cNvPr id="1099" name="Google Shape;109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050" y="1165800"/>
            <a:ext cx="4462100" cy="7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8975" y="2252979"/>
            <a:ext cx="3359025" cy="2631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7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7"/>
          <p:cNvSpPr txBox="1"/>
          <p:nvPr>
            <p:ph idx="2" type="body"/>
          </p:nvPr>
        </p:nvSpPr>
        <p:spPr>
          <a:xfrm>
            <a:off x="1345800" y="987475"/>
            <a:ext cx="7078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$mongorestore --nsInclude=&lt;database&gt;.&lt;collection&gt;</a:t>
            </a:r>
            <a:endParaRPr sz="1800"/>
          </a:p>
        </p:txBody>
      </p:sp>
      <p:pic>
        <p:nvPicPr>
          <p:cNvPr id="1107" name="Google Shape;11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750" y="1838774"/>
            <a:ext cx="6978278" cy="23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8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8"/>
          <p:cNvSpPr txBox="1"/>
          <p:nvPr>
            <p:ph idx="2" type="body"/>
          </p:nvPr>
        </p:nvSpPr>
        <p:spPr>
          <a:xfrm>
            <a:off x="1345800" y="987475"/>
            <a:ext cx="7078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$mongorestore --nsInclude=&lt;database&gt;.&lt;collection&gt;</a:t>
            </a:r>
            <a:endParaRPr sz="1800"/>
          </a:p>
        </p:txBody>
      </p:sp>
      <p:pic>
        <p:nvPicPr>
          <p:cNvPr id="1114" name="Google Shape;11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488" y="1946175"/>
            <a:ext cx="5450825" cy="24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9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9"/>
          <p:cNvSpPr txBox="1"/>
          <p:nvPr>
            <p:ph idx="2" type="body"/>
          </p:nvPr>
        </p:nvSpPr>
        <p:spPr>
          <a:xfrm>
            <a:off x="1345800" y="1322500"/>
            <a:ext cx="7078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$mongorestore --nsInclude=&lt;database&gt;.&lt;collection&gt;</a:t>
            </a:r>
            <a:endParaRPr sz="1800"/>
          </a:p>
        </p:txBody>
      </p:sp>
      <p:pic>
        <p:nvPicPr>
          <p:cNvPr id="1121" name="Google Shape;112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200" y="2119223"/>
            <a:ext cx="6867395" cy="221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0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70"/>
          <p:cNvSpPr txBox="1"/>
          <p:nvPr>
            <p:ph idx="2" type="body"/>
          </p:nvPr>
        </p:nvSpPr>
        <p:spPr>
          <a:xfrm>
            <a:off x="1345800" y="987475"/>
            <a:ext cx="70782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$mongorestore --nsInclude=&lt;database&gt;.&lt;collection&gt;</a:t>
            </a:r>
            <a:endParaRPr sz="1800"/>
          </a:p>
        </p:txBody>
      </p:sp>
      <p:pic>
        <p:nvPicPr>
          <p:cNvPr id="1128" name="Google Shape;112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501" y="2014123"/>
            <a:ext cx="7310802" cy="222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1"/>
          <p:cNvSpPr txBox="1"/>
          <p:nvPr>
            <p:ph type="title"/>
          </p:nvPr>
        </p:nvSpPr>
        <p:spPr>
          <a:xfrm>
            <a:off x="3216900" y="1653325"/>
            <a:ext cx="3228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C2DF"/>
                </a:solidFill>
              </a:rPr>
              <a:t>Azure</a:t>
            </a:r>
            <a:endParaRPr>
              <a:solidFill>
                <a:srgbClr val="35C2DF"/>
              </a:solidFill>
            </a:endParaRPr>
          </a:p>
        </p:txBody>
      </p:sp>
      <p:grpSp>
        <p:nvGrpSpPr>
          <p:cNvPr id="1134" name="Google Shape;1134;p71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1135" name="Google Shape;1135;p71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71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71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71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71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71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71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1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1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1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1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1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1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71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1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71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71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71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72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8" name="Google Shape;115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250" y="987475"/>
            <a:ext cx="6846623" cy="38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73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4" name="Google Shape;116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175" y="987475"/>
            <a:ext cx="6846623" cy="38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29"/>
          <p:cNvSpPr txBox="1"/>
          <p:nvPr>
            <p:ph type="title"/>
          </p:nvPr>
        </p:nvSpPr>
        <p:spPr>
          <a:xfrm>
            <a:off x="909050" y="286375"/>
            <a:ext cx="26571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chung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29"/>
          <p:cNvSpPr txBox="1"/>
          <p:nvPr>
            <p:ph idx="2" type="body"/>
          </p:nvPr>
        </p:nvSpPr>
        <p:spPr>
          <a:xfrm>
            <a:off x="3836825" y="1384950"/>
            <a:ext cx="44226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Non - relational, non SQL hoặc not only SQL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Linh hoạt, truy vấn dễ dàng và nhanh hơn SQL database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Khả năng mở rộng cao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Big data + real - time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MongoDB: document </a:t>
            </a:r>
            <a:r>
              <a:rPr lang="en" sz="1800"/>
              <a:t>database</a:t>
            </a:r>
            <a:endParaRPr sz="1800"/>
          </a:p>
        </p:txBody>
      </p:sp>
      <p:sp>
        <p:nvSpPr>
          <p:cNvPr id="757" name="Google Shape;757;p29"/>
          <p:cNvSpPr txBox="1"/>
          <p:nvPr>
            <p:ph type="title"/>
          </p:nvPr>
        </p:nvSpPr>
        <p:spPr>
          <a:xfrm>
            <a:off x="1275600" y="1866875"/>
            <a:ext cx="1370400" cy="10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NoSQL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74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0" name="Google Shape;117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375" y="920425"/>
            <a:ext cx="6846623" cy="38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75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6" name="Google Shape;117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538" y="987475"/>
            <a:ext cx="6846623" cy="38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76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2" name="Google Shape;118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425" y="987475"/>
            <a:ext cx="6846623" cy="38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77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8" name="Google Shape;118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450" y="987475"/>
            <a:ext cx="6846623" cy="38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78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4" name="Google Shape;119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125" y="914600"/>
            <a:ext cx="6767887" cy="385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9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0" name="Google Shape;120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50" y="906675"/>
            <a:ext cx="8471869" cy="385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80"/>
          <p:cNvSpPr txBox="1"/>
          <p:nvPr>
            <p:ph type="title"/>
          </p:nvPr>
        </p:nvSpPr>
        <p:spPr>
          <a:xfrm>
            <a:off x="909050" y="286375"/>
            <a:ext cx="16422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Restore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6" name="Google Shape;120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575" y="987475"/>
            <a:ext cx="6846623" cy="38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1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</a:t>
            </a:r>
            <a:r>
              <a:rPr lang="en">
                <a:solidFill>
                  <a:schemeClr val="accent3"/>
                </a:solidFill>
              </a:rPr>
              <a:t>H</a:t>
            </a:r>
            <a:r>
              <a:rPr lang="en">
                <a:solidFill>
                  <a:schemeClr val="accent4"/>
                </a:solidFill>
              </a:rPr>
              <a:t>A</a:t>
            </a:r>
            <a:r>
              <a:rPr lang="en">
                <a:solidFill>
                  <a:schemeClr val="accent5"/>
                </a:solidFill>
              </a:rPr>
              <a:t>N</a:t>
            </a:r>
            <a:r>
              <a:rPr lang="en">
                <a:solidFill>
                  <a:schemeClr val="accent6"/>
                </a:solidFill>
              </a:rPr>
              <a:t>K</a:t>
            </a:r>
            <a:r>
              <a:rPr lang="en">
                <a:solidFill>
                  <a:schemeClr val="accent1"/>
                </a:solidFill>
              </a:rPr>
              <a:t>S</a:t>
            </a:r>
            <a:r>
              <a:rPr lang="en">
                <a:solidFill>
                  <a:schemeClr val="accent2"/>
                </a:solidFill>
              </a:rPr>
              <a:t>!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0"/>
          <p:cNvSpPr txBox="1"/>
          <p:nvPr>
            <p:ph type="title"/>
          </p:nvPr>
        </p:nvSpPr>
        <p:spPr>
          <a:xfrm>
            <a:off x="909050" y="286375"/>
            <a:ext cx="26571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Kiến trúc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0"/>
          <p:cNvSpPr txBox="1"/>
          <p:nvPr>
            <p:ph idx="2" type="body"/>
          </p:nvPr>
        </p:nvSpPr>
        <p:spPr>
          <a:xfrm>
            <a:off x="1081500" y="1265500"/>
            <a:ext cx="1986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Document</a:t>
            </a:r>
            <a:endParaRPr sz="1800"/>
          </a:p>
        </p:txBody>
      </p:sp>
      <p:pic>
        <p:nvPicPr>
          <p:cNvPr id="764" name="Google Shape;7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825" y="1049425"/>
            <a:ext cx="5122200" cy="330114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30"/>
          <p:cNvSpPr txBox="1"/>
          <p:nvPr>
            <p:ph idx="2" type="body"/>
          </p:nvPr>
        </p:nvSpPr>
        <p:spPr>
          <a:xfrm>
            <a:off x="1081500" y="2469150"/>
            <a:ext cx="1986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Collection</a:t>
            </a:r>
            <a:endParaRPr sz="1800"/>
          </a:p>
        </p:txBody>
      </p:sp>
      <p:pic>
        <p:nvPicPr>
          <p:cNvPr id="766" name="Google Shape;7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913" y="1690250"/>
            <a:ext cx="3526024" cy="1763012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30"/>
          <p:cNvSpPr txBox="1"/>
          <p:nvPr>
            <p:ph idx="2" type="body"/>
          </p:nvPr>
        </p:nvSpPr>
        <p:spPr>
          <a:xfrm>
            <a:off x="1081500" y="1867325"/>
            <a:ext cx="1986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_id</a:t>
            </a:r>
            <a:endParaRPr sz="1800"/>
          </a:p>
        </p:txBody>
      </p:sp>
      <p:sp>
        <p:nvSpPr>
          <p:cNvPr id="768" name="Google Shape;768;p30"/>
          <p:cNvSpPr txBox="1"/>
          <p:nvPr>
            <p:ph idx="2" type="body"/>
          </p:nvPr>
        </p:nvSpPr>
        <p:spPr>
          <a:xfrm>
            <a:off x="1081500" y="3070975"/>
            <a:ext cx="19860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Database</a:t>
            </a:r>
            <a:endParaRPr sz="1800"/>
          </a:p>
        </p:txBody>
      </p:sp>
      <p:pic>
        <p:nvPicPr>
          <p:cNvPr id="769" name="Google Shape;76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959" y="1049425"/>
            <a:ext cx="3076067" cy="33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1"/>
          <p:cNvSpPr txBox="1"/>
          <p:nvPr>
            <p:ph type="title"/>
          </p:nvPr>
        </p:nvSpPr>
        <p:spPr>
          <a:xfrm>
            <a:off x="909050" y="286375"/>
            <a:ext cx="26571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Kiến trúc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31"/>
          <p:cNvSpPr txBox="1"/>
          <p:nvPr>
            <p:ph type="title"/>
          </p:nvPr>
        </p:nvSpPr>
        <p:spPr>
          <a:xfrm>
            <a:off x="1052575" y="1950500"/>
            <a:ext cx="1731900" cy="10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Tương quan thuật ngữ</a:t>
            </a:r>
            <a:endParaRPr/>
          </a:p>
        </p:txBody>
      </p:sp>
      <p:pic>
        <p:nvPicPr>
          <p:cNvPr id="776" name="Google Shape;7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500" y="1415013"/>
            <a:ext cx="5239125" cy="231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2"/>
          <p:cNvSpPr txBox="1"/>
          <p:nvPr>
            <p:ph type="title"/>
          </p:nvPr>
        </p:nvSpPr>
        <p:spPr>
          <a:xfrm>
            <a:off x="909050" y="286375"/>
            <a:ext cx="26571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Phiên bản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2" name="Google Shape;7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325" y="1693523"/>
            <a:ext cx="6552274" cy="17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3"/>
          <p:cNvSpPr txBox="1"/>
          <p:nvPr>
            <p:ph type="title"/>
          </p:nvPr>
        </p:nvSpPr>
        <p:spPr>
          <a:xfrm>
            <a:off x="909050" y="286375"/>
            <a:ext cx="26571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Atlas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33"/>
          <p:cNvSpPr txBox="1"/>
          <p:nvPr>
            <p:ph idx="2" type="body"/>
          </p:nvPr>
        </p:nvSpPr>
        <p:spPr>
          <a:xfrm>
            <a:off x="1742375" y="1078038"/>
            <a:ext cx="6516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Nền tảng điện toán đám mây</a:t>
            </a:r>
            <a:endParaRPr sz="1800"/>
          </a:p>
        </p:txBody>
      </p:sp>
      <p:pic>
        <p:nvPicPr>
          <p:cNvPr id="789" name="Google Shape;7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125" y="1630300"/>
            <a:ext cx="6753142" cy="3208402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33"/>
          <p:cNvSpPr txBox="1"/>
          <p:nvPr>
            <p:ph idx="2" type="body"/>
          </p:nvPr>
        </p:nvSpPr>
        <p:spPr>
          <a:xfrm>
            <a:off x="1742375" y="1078038"/>
            <a:ext cx="69417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Chạy trên AWS, Microsoft Azure và Google Cloud Platform</a:t>
            </a:r>
            <a:endParaRPr sz="1800"/>
          </a:p>
        </p:txBody>
      </p:sp>
      <p:pic>
        <p:nvPicPr>
          <p:cNvPr id="791" name="Google Shape;7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055" y="1630323"/>
            <a:ext cx="5835535" cy="320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